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64" r:id="rId3"/>
    <p:sldId id="258" r:id="rId4"/>
    <p:sldId id="260" r:id="rId5"/>
    <p:sldId id="261" r:id="rId6"/>
    <p:sldId id="262" r:id="rId7"/>
    <p:sldId id="263" r:id="rId8"/>
    <p:sldId id="265" r:id="rId9"/>
    <p:sldId id="266" r:id="rId10"/>
    <p:sldId id="267" r:id="rId11"/>
    <p:sldId id="268" r:id="rId12"/>
    <p:sldId id="269" r:id="rId13"/>
    <p:sldId id="270" r:id="rId14"/>
    <p:sldId id="271" r:id="rId15"/>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1A65"/>
    <a:srgbClr val="3464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2" d="100"/>
          <a:sy n="72" d="100"/>
        </p:scale>
        <p:origin x="660" y="84"/>
      </p:cViewPr>
      <p:guideLst/>
    </p:cSldViewPr>
  </p:slideViewPr>
  <p:notesTextViewPr>
    <p:cViewPr>
      <p:scale>
        <a:sx n="1" d="1"/>
        <a:sy n="1" d="1"/>
      </p:scale>
      <p:origin x="0" y="0"/>
    </p:cViewPr>
  </p:notesTextViewPr>
  <p:notesViewPr>
    <p:cSldViewPr snapToGrid="0">
      <p:cViewPr varScale="1">
        <p:scale>
          <a:sx n="65" d="100"/>
          <a:sy n="65" d="100"/>
        </p:scale>
        <p:origin x="3154"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rgio.101615164@ucaldas.edu.co" userId="1dcd0e93c555d96e" providerId="LiveId" clId="{4EBD0D9A-729F-400D-A072-627A41887C74}"/>
    <pc:docChg chg="undo custSel addSld delSld modSld modMainMaster">
      <pc:chgData name="sergio.101615164@ucaldas.edu.co" userId="1dcd0e93c555d96e" providerId="LiveId" clId="{4EBD0D9A-729F-400D-A072-627A41887C74}" dt="2021-04-09T17:43:15.722" v="264" actId="1035"/>
      <pc:docMkLst>
        <pc:docMk/>
      </pc:docMkLst>
      <pc:sldChg chg="addSp delSp modSp mod">
        <pc:chgData name="sergio.101615164@ucaldas.edu.co" userId="1dcd0e93c555d96e" providerId="LiveId" clId="{4EBD0D9A-729F-400D-A072-627A41887C74}" dt="2021-04-09T17:41:39.749" v="238"/>
        <pc:sldMkLst>
          <pc:docMk/>
          <pc:sldMk cId="1783866973" sldId="256"/>
        </pc:sldMkLst>
        <pc:spChg chg="mod">
          <ac:chgData name="sergio.101615164@ucaldas.edu.co" userId="1dcd0e93c555d96e" providerId="LiveId" clId="{4EBD0D9A-729F-400D-A072-627A41887C74}" dt="2021-04-09T17:19:56.673" v="67" actId="1076"/>
          <ac:spMkLst>
            <pc:docMk/>
            <pc:sldMk cId="1783866973" sldId="256"/>
            <ac:spMk id="2" creationId="{0C1618E8-9676-4F53-AD9D-EE1A36BEA168}"/>
          </ac:spMkLst>
        </pc:spChg>
        <pc:spChg chg="mod">
          <ac:chgData name="sergio.101615164@ucaldas.edu.co" userId="1dcd0e93c555d96e" providerId="LiveId" clId="{4EBD0D9A-729F-400D-A072-627A41887C74}" dt="2021-04-09T17:08:20.997" v="26" actId="123"/>
          <ac:spMkLst>
            <pc:docMk/>
            <pc:sldMk cId="1783866973" sldId="256"/>
            <ac:spMk id="3" creationId="{82BA9DB0-BD8F-4F29-A7FB-8D3EBF8CF1D3}"/>
          </ac:spMkLst>
        </pc:spChg>
        <pc:picChg chg="add del mod">
          <ac:chgData name="sergio.101615164@ucaldas.edu.co" userId="1dcd0e93c555d96e" providerId="LiveId" clId="{4EBD0D9A-729F-400D-A072-627A41887C74}" dt="2021-04-09T17:41:39.749" v="238"/>
          <ac:picMkLst>
            <pc:docMk/>
            <pc:sldMk cId="1783866973" sldId="256"/>
            <ac:picMk id="5" creationId="{C8DCDDC9-9D5A-4FF3-985A-099209FDEC0F}"/>
          </ac:picMkLst>
        </pc:picChg>
      </pc:sldChg>
      <pc:sldChg chg="addSp delSp modSp del mod">
        <pc:chgData name="sergio.101615164@ucaldas.edu.co" userId="1dcd0e93c555d96e" providerId="LiveId" clId="{4EBD0D9A-729F-400D-A072-627A41887C74}" dt="2021-04-09T17:32:55.494" v="103" actId="47"/>
        <pc:sldMkLst>
          <pc:docMk/>
          <pc:sldMk cId="1502928280" sldId="257"/>
        </pc:sldMkLst>
        <pc:spChg chg="del mod">
          <ac:chgData name="sergio.101615164@ucaldas.edu.co" userId="1dcd0e93c555d96e" providerId="LiveId" clId="{4EBD0D9A-729F-400D-A072-627A41887C74}" dt="2021-04-09T17:09:43.542" v="33" actId="478"/>
          <ac:spMkLst>
            <pc:docMk/>
            <pc:sldMk cId="1502928280" sldId="257"/>
            <ac:spMk id="3" creationId="{FBE6CFFF-B93B-486E-9767-D7B64D6A118C}"/>
          </ac:spMkLst>
        </pc:spChg>
        <pc:spChg chg="add del mod">
          <ac:chgData name="sergio.101615164@ucaldas.edu.co" userId="1dcd0e93c555d96e" providerId="LiveId" clId="{4EBD0D9A-729F-400D-A072-627A41887C74}" dt="2021-04-09T17:12:55.546" v="37" actId="478"/>
          <ac:spMkLst>
            <pc:docMk/>
            <pc:sldMk cId="1502928280" sldId="257"/>
            <ac:spMk id="5" creationId="{EF61FF3B-E39B-4882-AA6A-DE5570E9F09C}"/>
          </ac:spMkLst>
        </pc:spChg>
        <pc:spChg chg="add mod">
          <ac:chgData name="sergio.101615164@ucaldas.edu.co" userId="1dcd0e93c555d96e" providerId="LiveId" clId="{4EBD0D9A-729F-400D-A072-627A41887C74}" dt="2021-04-09T17:18:42.419" v="49" actId="1076"/>
          <ac:spMkLst>
            <pc:docMk/>
            <pc:sldMk cId="1502928280" sldId="257"/>
            <ac:spMk id="7" creationId="{1B6479B0-4741-46D7-BE20-F2C1B652AAD7}"/>
          </ac:spMkLst>
        </pc:spChg>
        <pc:spChg chg="mod">
          <ac:chgData name="sergio.101615164@ucaldas.edu.co" userId="1dcd0e93c555d96e" providerId="LiveId" clId="{4EBD0D9A-729F-400D-A072-627A41887C74}" dt="2021-04-09T17:18:54.716" v="51" actId="1076"/>
          <ac:spMkLst>
            <pc:docMk/>
            <pc:sldMk cId="1502928280" sldId="257"/>
            <ac:spMk id="9" creationId="{BBAB8F25-EE2F-493F-969C-FC4E255CD0B4}"/>
          </ac:spMkLst>
        </pc:spChg>
        <pc:spChg chg="add mod">
          <ac:chgData name="sergio.101615164@ucaldas.edu.co" userId="1dcd0e93c555d96e" providerId="LiveId" clId="{4EBD0D9A-729F-400D-A072-627A41887C74}" dt="2021-04-09T17:19:17.216" v="64" actId="1076"/>
          <ac:spMkLst>
            <pc:docMk/>
            <pc:sldMk cId="1502928280" sldId="257"/>
            <ac:spMk id="10" creationId="{D0AB682D-FAF3-49D1-A7AE-A534DB7BE597}"/>
          </ac:spMkLst>
        </pc:spChg>
        <pc:picChg chg="add mod">
          <ac:chgData name="sergio.101615164@ucaldas.edu.co" userId="1dcd0e93c555d96e" providerId="LiveId" clId="{4EBD0D9A-729F-400D-A072-627A41887C74}" dt="2021-04-09T17:18:20.165" v="44" actId="14100"/>
          <ac:picMkLst>
            <pc:docMk/>
            <pc:sldMk cId="1502928280" sldId="257"/>
            <ac:picMk id="8" creationId="{2E6DF57B-E12F-4BFD-9BA5-6F6C0155AB2F}"/>
          </ac:picMkLst>
        </pc:picChg>
        <pc:picChg chg="add mod">
          <ac:chgData name="sergio.101615164@ucaldas.edu.co" userId="1dcd0e93c555d96e" providerId="LiveId" clId="{4EBD0D9A-729F-400D-A072-627A41887C74}" dt="2021-04-09T17:21:59.331" v="91" actId="1037"/>
          <ac:picMkLst>
            <pc:docMk/>
            <pc:sldMk cId="1502928280" sldId="257"/>
            <ac:picMk id="12" creationId="{972529A6-71F9-4DDC-BD01-00E2DF215DB4}"/>
          </ac:picMkLst>
        </pc:picChg>
      </pc:sldChg>
      <pc:sldChg chg="addSp delSp modSp mod">
        <pc:chgData name="sergio.101615164@ucaldas.edu.co" userId="1dcd0e93c555d96e" providerId="LiveId" clId="{4EBD0D9A-729F-400D-A072-627A41887C74}" dt="2021-04-09T17:34:17.408" v="119" actId="21"/>
        <pc:sldMkLst>
          <pc:docMk/>
          <pc:sldMk cId="1601870243" sldId="258"/>
        </pc:sldMkLst>
        <pc:spChg chg="del mod">
          <ac:chgData name="sergio.101615164@ucaldas.edu.co" userId="1dcd0e93c555d96e" providerId="LiveId" clId="{4EBD0D9A-729F-400D-A072-627A41887C74}" dt="2021-04-09T17:32:35.507" v="99" actId="478"/>
          <ac:spMkLst>
            <pc:docMk/>
            <pc:sldMk cId="1601870243" sldId="258"/>
            <ac:spMk id="3" creationId="{A91AF437-FF67-4A4E-A539-A5A0E5C9E7FD}"/>
          </ac:spMkLst>
        </pc:spChg>
        <pc:spChg chg="add mod">
          <ac:chgData name="sergio.101615164@ucaldas.edu.co" userId="1dcd0e93c555d96e" providerId="LiveId" clId="{4EBD0D9A-729F-400D-A072-627A41887C74}" dt="2021-04-09T17:32:41.590" v="100"/>
          <ac:spMkLst>
            <pc:docMk/>
            <pc:sldMk cId="1601870243" sldId="258"/>
            <ac:spMk id="4" creationId="{C010E506-F4AC-4E59-B77B-4519CCC65092}"/>
          </ac:spMkLst>
        </pc:spChg>
        <pc:spChg chg="mod">
          <ac:chgData name="sergio.101615164@ucaldas.edu.co" userId="1dcd0e93c555d96e" providerId="LiveId" clId="{4EBD0D9A-729F-400D-A072-627A41887C74}" dt="2021-04-09T17:09:23.028" v="30" actId="113"/>
          <ac:spMkLst>
            <pc:docMk/>
            <pc:sldMk cId="1601870243" sldId="258"/>
            <ac:spMk id="5" creationId="{3C4A7676-2309-4361-ADCA-6FB3D0D0790D}"/>
          </ac:spMkLst>
        </pc:spChg>
        <pc:spChg chg="add mod">
          <ac:chgData name="sergio.101615164@ucaldas.edu.co" userId="1dcd0e93c555d96e" providerId="LiveId" clId="{4EBD0D9A-729F-400D-A072-627A41887C74}" dt="2021-04-09T17:32:41.590" v="100"/>
          <ac:spMkLst>
            <pc:docMk/>
            <pc:sldMk cId="1601870243" sldId="258"/>
            <ac:spMk id="6" creationId="{E4F77C2C-6A5C-4AF5-8715-C38601334F06}"/>
          </ac:spMkLst>
        </pc:spChg>
        <pc:picChg chg="add mod">
          <ac:chgData name="sergio.101615164@ucaldas.edu.co" userId="1dcd0e93c555d96e" providerId="LiveId" clId="{4EBD0D9A-729F-400D-A072-627A41887C74}" dt="2021-04-09T17:32:41.590" v="100"/>
          <ac:picMkLst>
            <pc:docMk/>
            <pc:sldMk cId="1601870243" sldId="258"/>
            <ac:picMk id="7" creationId="{1834CA3E-1439-4B88-99B6-F4FD6884D898}"/>
          </ac:picMkLst>
        </pc:picChg>
        <pc:picChg chg="add mod ord">
          <ac:chgData name="sergio.101615164@ucaldas.edu.co" userId="1dcd0e93c555d96e" providerId="LiveId" clId="{4EBD0D9A-729F-400D-A072-627A41887C74}" dt="2021-04-09T17:33:48.310" v="109" actId="166"/>
          <ac:picMkLst>
            <pc:docMk/>
            <pc:sldMk cId="1601870243" sldId="258"/>
            <ac:picMk id="8" creationId="{BF0560AF-5915-4944-BDAD-1CAEB7A8A88C}"/>
          </ac:picMkLst>
        </pc:picChg>
        <pc:picChg chg="add del mod">
          <ac:chgData name="sergio.101615164@ucaldas.edu.co" userId="1dcd0e93c555d96e" providerId="LiveId" clId="{4EBD0D9A-729F-400D-A072-627A41887C74}" dt="2021-04-09T17:34:17.408" v="119" actId="21"/>
          <ac:picMkLst>
            <pc:docMk/>
            <pc:sldMk cId="1601870243" sldId="258"/>
            <ac:picMk id="9" creationId="{5BEC502B-543E-4A64-9187-1DBB7DC27472}"/>
          </ac:picMkLst>
        </pc:picChg>
        <pc:picChg chg="add mod">
          <ac:chgData name="sergio.101615164@ucaldas.edu.co" userId="1dcd0e93c555d96e" providerId="LiveId" clId="{4EBD0D9A-729F-400D-A072-627A41887C74}" dt="2021-04-09T17:34:00.968" v="113" actId="1076"/>
          <ac:picMkLst>
            <pc:docMk/>
            <pc:sldMk cId="1601870243" sldId="258"/>
            <ac:picMk id="11" creationId="{1029CC1B-0574-4AE9-A9B8-051A0880EA5E}"/>
          </ac:picMkLst>
        </pc:picChg>
        <pc:picChg chg="add mod">
          <ac:chgData name="sergio.101615164@ucaldas.edu.co" userId="1dcd0e93c555d96e" providerId="LiveId" clId="{4EBD0D9A-729F-400D-A072-627A41887C74}" dt="2021-04-09T17:33:56.947" v="111" actId="1076"/>
          <ac:picMkLst>
            <pc:docMk/>
            <pc:sldMk cId="1601870243" sldId="258"/>
            <ac:picMk id="13" creationId="{BF8D09C1-920A-4972-96CB-729329E0E970}"/>
          </ac:picMkLst>
        </pc:picChg>
        <pc:picChg chg="add del mod">
          <ac:chgData name="sergio.101615164@ucaldas.edu.co" userId="1dcd0e93c555d96e" providerId="LiveId" clId="{4EBD0D9A-729F-400D-A072-627A41887C74}" dt="2021-04-09T17:34:17.408" v="119" actId="21"/>
          <ac:picMkLst>
            <pc:docMk/>
            <pc:sldMk cId="1601870243" sldId="258"/>
            <ac:picMk id="15" creationId="{570BE024-4A13-4481-9E4D-3530C14161EC}"/>
          </ac:picMkLst>
        </pc:picChg>
        <pc:picChg chg="add del mod">
          <ac:chgData name="sergio.101615164@ucaldas.edu.co" userId="1dcd0e93c555d96e" providerId="LiveId" clId="{4EBD0D9A-729F-400D-A072-627A41887C74}" dt="2021-04-09T17:34:17.408" v="119" actId="21"/>
          <ac:picMkLst>
            <pc:docMk/>
            <pc:sldMk cId="1601870243" sldId="258"/>
            <ac:picMk id="17" creationId="{D67F6B60-95C3-4A7F-85D9-721746939663}"/>
          </ac:picMkLst>
        </pc:picChg>
        <pc:picChg chg="add del mod">
          <ac:chgData name="sergio.101615164@ucaldas.edu.co" userId="1dcd0e93c555d96e" providerId="LiveId" clId="{4EBD0D9A-729F-400D-A072-627A41887C74}" dt="2021-04-09T17:34:17.408" v="119" actId="21"/>
          <ac:picMkLst>
            <pc:docMk/>
            <pc:sldMk cId="1601870243" sldId="258"/>
            <ac:picMk id="19" creationId="{6D0982F9-68D1-43DF-8597-EFF9D550AC2E}"/>
          </ac:picMkLst>
        </pc:picChg>
      </pc:sldChg>
      <pc:sldChg chg="modSp del mod">
        <pc:chgData name="sergio.101615164@ucaldas.edu.co" userId="1dcd0e93c555d96e" providerId="LiveId" clId="{4EBD0D9A-729F-400D-A072-627A41887C74}" dt="2021-04-09T17:19:45.358" v="66" actId="47"/>
        <pc:sldMkLst>
          <pc:docMk/>
          <pc:sldMk cId="4189354704" sldId="259"/>
        </pc:sldMkLst>
        <pc:spChg chg="mod">
          <ac:chgData name="sergio.101615164@ucaldas.edu.co" userId="1dcd0e93c555d96e" providerId="LiveId" clId="{4EBD0D9A-729F-400D-A072-627A41887C74}" dt="2021-04-09T16:29:10.418" v="2" actId="2711"/>
          <ac:spMkLst>
            <pc:docMk/>
            <pc:sldMk cId="4189354704" sldId="259"/>
            <ac:spMk id="3" creationId="{3310C912-C759-4484-85EC-827F8D550CA9}"/>
          </ac:spMkLst>
        </pc:spChg>
      </pc:sldChg>
      <pc:sldChg chg="addSp delSp modSp mod">
        <pc:chgData name="sergio.101615164@ucaldas.edu.co" userId="1dcd0e93c555d96e" providerId="LiveId" clId="{4EBD0D9A-729F-400D-A072-627A41887C74}" dt="2021-04-09T17:43:15.722" v="264" actId="1035"/>
        <pc:sldMkLst>
          <pc:docMk/>
          <pc:sldMk cId="585319757" sldId="260"/>
        </pc:sldMkLst>
        <pc:spChg chg="del">
          <ac:chgData name="sergio.101615164@ucaldas.edu.co" userId="1dcd0e93c555d96e" providerId="LiveId" clId="{4EBD0D9A-729F-400D-A072-627A41887C74}" dt="2021-04-09T17:35:04.860" v="123" actId="478"/>
          <ac:spMkLst>
            <pc:docMk/>
            <pc:sldMk cId="585319757" sldId="260"/>
            <ac:spMk id="3" creationId="{968584DA-46DC-498A-AC16-B92D9E3F5BF3}"/>
          </ac:spMkLst>
        </pc:spChg>
        <pc:spChg chg="del mod">
          <ac:chgData name="sergio.101615164@ucaldas.edu.co" userId="1dcd0e93c555d96e" providerId="LiveId" clId="{4EBD0D9A-729F-400D-A072-627A41887C74}" dt="2021-04-09T17:35:06.442" v="124" actId="478"/>
          <ac:spMkLst>
            <pc:docMk/>
            <pc:sldMk cId="585319757" sldId="260"/>
            <ac:spMk id="4" creationId="{1FE27A67-D9E6-4A6A-A89B-C4780CCD79C6}"/>
          </ac:spMkLst>
        </pc:spChg>
        <pc:spChg chg="del">
          <ac:chgData name="sergio.101615164@ucaldas.edu.co" userId="1dcd0e93c555d96e" providerId="LiveId" clId="{4EBD0D9A-729F-400D-A072-627A41887C74}" dt="2021-04-09T17:35:02.926" v="122" actId="478"/>
          <ac:spMkLst>
            <pc:docMk/>
            <pc:sldMk cId="585319757" sldId="260"/>
            <ac:spMk id="5" creationId="{6FF6A928-BEA0-4814-B906-9410A8BC25A4}"/>
          </ac:spMkLst>
        </pc:spChg>
        <pc:spChg chg="del mod">
          <ac:chgData name="sergio.101615164@ucaldas.edu.co" userId="1dcd0e93c555d96e" providerId="LiveId" clId="{4EBD0D9A-729F-400D-A072-627A41887C74}" dt="2021-04-09T17:35:08.341" v="125" actId="478"/>
          <ac:spMkLst>
            <pc:docMk/>
            <pc:sldMk cId="585319757" sldId="260"/>
            <ac:spMk id="6" creationId="{26823949-1713-4CBA-A06A-F9632D7654AB}"/>
          </ac:spMkLst>
        </pc:spChg>
        <pc:spChg chg="add mod">
          <ac:chgData name="sergio.101615164@ucaldas.edu.co" userId="1dcd0e93c555d96e" providerId="LiveId" clId="{4EBD0D9A-729F-400D-A072-627A41887C74}" dt="2021-04-09T17:43:10.152" v="259" actId="1035"/>
          <ac:spMkLst>
            <pc:docMk/>
            <pc:sldMk cId="585319757" sldId="260"/>
            <ac:spMk id="18" creationId="{FB81BF48-7718-4D9E-918B-3E6395FFDF83}"/>
          </ac:spMkLst>
        </pc:spChg>
        <pc:spChg chg="add mod">
          <ac:chgData name="sergio.101615164@ucaldas.edu.co" userId="1dcd0e93c555d96e" providerId="LiveId" clId="{4EBD0D9A-729F-400D-A072-627A41887C74}" dt="2021-04-09T17:43:10.152" v="259" actId="1035"/>
          <ac:spMkLst>
            <pc:docMk/>
            <pc:sldMk cId="585319757" sldId="260"/>
            <ac:spMk id="19" creationId="{CCD502AD-6643-4FE1-A4C3-C53123B0E983}"/>
          </ac:spMkLst>
        </pc:spChg>
        <pc:picChg chg="add del mod">
          <ac:chgData name="sergio.101615164@ucaldas.edu.co" userId="1dcd0e93c555d96e" providerId="LiveId" clId="{4EBD0D9A-729F-400D-A072-627A41887C74}" dt="2021-04-09T17:37:26.578" v="171" actId="478"/>
          <ac:picMkLst>
            <pc:docMk/>
            <pc:sldMk cId="585319757" sldId="260"/>
            <ac:picMk id="8" creationId="{7C07761D-8FAB-4BB8-9433-AE9125E1DEAE}"/>
          </ac:picMkLst>
        </pc:picChg>
        <pc:picChg chg="add mod">
          <ac:chgData name="sergio.101615164@ucaldas.edu.co" userId="1dcd0e93c555d96e" providerId="LiveId" clId="{4EBD0D9A-729F-400D-A072-627A41887C74}" dt="2021-04-09T17:37:51.644" v="204" actId="14100"/>
          <ac:picMkLst>
            <pc:docMk/>
            <pc:sldMk cId="585319757" sldId="260"/>
            <ac:picMk id="9" creationId="{2E118A6B-56CC-4B46-89EE-BAB8135A81BC}"/>
          </ac:picMkLst>
        </pc:picChg>
        <pc:picChg chg="add del mod">
          <ac:chgData name="sergio.101615164@ucaldas.edu.co" userId="1dcd0e93c555d96e" providerId="LiveId" clId="{4EBD0D9A-729F-400D-A072-627A41887C74}" dt="2021-04-09T17:36:22.735" v="139" actId="478"/>
          <ac:picMkLst>
            <pc:docMk/>
            <pc:sldMk cId="585319757" sldId="260"/>
            <ac:picMk id="10" creationId="{D0BAAE40-9CEA-4570-945B-B01F69EB8694}"/>
          </ac:picMkLst>
        </pc:picChg>
        <pc:picChg chg="add del mod ord">
          <ac:chgData name="sergio.101615164@ucaldas.edu.co" userId="1dcd0e93c555d96e" providerId="LiveId" clId="{4EBD0D9A-729F-400D-A072-627A41887C74}" dt="2021-04-09T17:36:22.069" v="138" actId="478"/>
          <ac:picMkLst>
            <pc:docMk/>
            <pc:sldMk cId="585319757" sldId="260"/>
            <ac:picMk id="11" creationId="{7DBB85FD-A890-4AB5-B6EE-F7A7FC91358D}"/>
          </ac:picMkLst>
        </pc:picChg>
        <pc:picChg chg="add mod ord">
          <ac:chgData name="sergio.101615164@ucaldas.edu.co" userId="1dcd0e93c555d96e" providerId="LiveId" clId="{4EBD0D9A-729F-400D-A072-627A41887C74}" dt="2021-04-09T17:37:43.574" v="200" actId="1036"/>
          <ac:picMkLst>
            <pc:docMk/>
            <pc:sldMk cId="585319757" sldId="260"/>
            <ac:picMk id="12" creationId="{080D52E5-E7A5-4B99-A0D9-797E1CC639FF}"/>
          </ac:picMkLst>
        </pc:picChg>
        <pc:picChg chg="add del mod">
          <ac:chgData name="sergio.101615164@ucaldas.edu.co" userId="1dcd0e93c555d96e" providerId="LiveId" clId="{4EBD0D9A-729F-400D-A072-627A41887C74}" dt="2021-04-09T17:36:21.319" v="137" actId="478"/>
          <ac:picMkLst>
            <pc:docMk/>
            <pc:sldMk cId="585319757" sldId="260"/>
            <ac:picMk id="13" creationId="{094AA0D8-8E1D-48AB-ABD0-77ED4D0399C4}"/>
          </ac:picMkLst>
        </pc:picChg>
        <pc:picChg chg="add mod">
          <ac:chgData name="sergio.101615164@ucaldas.edu.co" userId="1dcd0e93c555d96e" providerId="LiveId" clId="{4EBD0D9A-729F-400D-A072-627A41887C74}" dt="2021-04-09T17:37:43.574" v="200" actId="1036"/>
          <ac:picMkLst>
            <pc:docMk/>
            <pc:sldMk cId="585319757" sldId="260"/>
            <ac:picMk id="15" creationId="{1F19EA48-49D5-42A5-A12A-FBD740E03FBF}"/>
          </ac:picMkLst>
        </pc:picChg>
        <pc:picChg chg="add mod">
          <ac:chgData name="sergio.101615164@ucaldas.edu.co" userId="1dcd0e93c555d96e" providerId="LiveId" clId="{4EBD0D9A-729F-400D-A072-627A41887C74}" dt="2021-04-09T17:37:43.574" v="200" actId="1036"/>
          <ac:picMkLst>
            <pc:docMk/>
            <pc:sldMk cId="585319757" sldId="260"/>
            <ac:picMk id="17" creationId="{1D1B58F5-AB07-4ED9-953F-2D1A201A3490}"/>
          </ac:picMkLst>
        </pc:picChg>
        <pc:picChg chg="add mod">
          <ac:chgData name="sergio.101615164@ucaldas.edu.co" userId="1dcd0e93c555d96e" providerId="LiveId" clId="{4EBD0D9A-729F-400D-A072-627A41887C74}" dt="2021-04-09T17:43:15.722" v="264" actId="1035"/>
          <ac:picMkLst>
            <pc:docMk/>
            <pc:sldMk cId="585319757" sldId="260"/>
            <ac:picMk id="20" creationId="{A47BE8C9-0048-4039-92F1-FF1CCECA476B}"/>
          </ac:picMkLst>
        </pc:picChg>
      </pc:sldChg>
      <pc:sldChg chg="addSp delSp modSp mod">
        <pc:chgData name="sergio.101615164@ucaldas.edu.co" userId="1dcd0e93c555d96e" providerId="LiveId" clId="{4EBD0D9A-729F-400D-A072-627A41887C74}" dt="2021-04-09T17:39:52.372" v="224" actId="478"/>
        <pc:sldMkLst>
          <pc:docMk/>
          <pc:sldMk cId="1785718412" sldId="261"/>
        </pc:sldMkLst>
        <pc:spChg chg="add del mod">
          <ac:chgData name="sergio.101615164@ucaldas.edu.co" userId="1dcd0e93c555d96e" providerId="LiveId" clId="{4EBD0D9A-729F-400D-A072-627A41887C74}" dt="2021-04-09T17:38:29.467" v="211" actId="478"/>
          <ac:spMkLst>
            <pc:docMk/>
            <pc:sldMk cId="1785718412" sldId="261"/>
            <ac:spMk id="4" creationId="{54AFA36E-0A69-42D6-8C06-AF76F0930C32}"/>
          </ac:spMkLst>
        </pc:spChg>
        <pc:spChg chg="add del mod">
          <ac:chgData name="sergio.101615164@ucaldas.edu.co" userId="1dcd0e93c555d96e" providerId="LiveId" clId="{4EBD0D9A-729F-400D-A072-627A41887C74}" dt="2021-04-09T17:38:18.722" v="207" actId="478"/>
          <ac:spMkLst>
            <pc:docMk/>
            <pc:sldMk cId="1785718412" sldId="261"/>
            <ac:spMk id="5" creationId="{6AA3D6CC-F353-47CE-B8CC-5EEC3DF6CBD5}"/>
          </ac:spMkLst>
        </pc:spChg>
        <pc:spChg chg="add mod">
          <ac:chgData name="sergio.101615164@ucaldas.edu.co" userId="1dcd0e93c555d96e" providerId="LiveId" clId="{4EBD0D9A-729F-400D-A072-627A41887C74}" dt="2021-04-09T17:38:53.964" v="215" actId="1076"/>
          <ac:spMkLst>
            <pc:docMk/>
            <pc:sldMk cId="1785718412" sldId="261"/>
            <ac:spMk id="7" creationId="{EEDF4A61-E553-4ABB-BF43-52B663B80522}"/>
          </ac:spMkLst>
        </pc:spChg>
        <pc:picChg chg="add del mod">
          <ac:chgData name="sergio.101615164@ucaldas.edu.co" userId="1dcd0e93c555d96e" providerId="LiveId" clId="{4EBD0D9A-729F-400D-A072-627A41887C74}" dt="2021-04-09T17:38:19.678" v="208" actId="478"/>
          <ac:picMkLst>
            <pc:docMk/>
            <pc:sldMk cId="1785718412" sldId="261"/>
            <ac:picMk id="6" creationId="{FA580FDD-4CFB-47B7-83B8-997A176813AA}"/>
          </ac:picMkLst>
        </pc:picChg>
        <pc:picChg chg="add del mod ord">
          <ac:chgData name="sergio.101615164@ucaldas.edu.co" userId="1dcd0e93c555d96e" providerId="LiveId" clId="{4EBD0D9A-729F-400D-A072-627A41887C74}" dt="2021-04-09T17:39:35.175" v="221" actId="478"/>
          <ac:picMkLst>
            <pc:docMk/>
            <pc:sldMk cId="1785718412" sldId="261"/>
            <ac:picMk id="8" creationId="{1C81E2FC-B483-46DE-A8EA-3582DAD083CD}"/>
          </ac:picMkLst>
        </pc:picChg>
        <pc:picChg chg="add del mod">
          <ac:chgData name="sergio.101615164@ucaldas.edu.co" userId="1dcd0e93c555d96e" providerId="LiveId" clId="{4EBD0D9A-729F-400D-A072-627A41887C74}" dt="2021-04-09T17:39:52.372" v="224" actId="478"/>
          <ac:picMkLst>
            <pc:docMk/>
            <pc:sldMk cId="1785718412" sldId="261"/>
            <ac:picMk id="9" creationId="{7E9322C3-EEF7-4E7E-9B81-49946F795F82}"/>
          </ac:picMkLst>
        </pc:picChg>
      </pc:sldChg>
      <pc:sldChg chg="new del">
        <pc:chgData name="sergio.101615164@ucaldas.edu.co" userId="1dcd0e93c555d96e" providerId="LiveId" clId="{4EBD0D9A-729F-400D-A072-627A41887C74}" dt="2021-04-09T17:40:32.905" v="228" actId="47"/>
        <pc:sldMkLst>
          <pc:docMk/>
          <pc:sldMk cId="148118800" sldId="262"/>
        </pc:sldMkLst>
      </pc:sldChg>
      <pc:sldChg chg="new del">
        <pc:chgData name="sergio.101615164@ucaldas.edu.co" userId="1dcd0e93c555d96e" providerId="LiveId" clId="{4EBD0D9A-729F-400D-A072-627A41887C74}" dt="2021-04-09T17:40:01.985" v="226" actId="680"/>
        <pc:sldMkLst>
          <pc:docMk/>
          <pc:sldMk cId="2771184328" sldId="262"/>
        </pc:sldMkLst>
      </pc:sldChg>
      <pc:sldChg chg="addSp delSp modSp new mod">
        <pc:chgData name="sergio.101615164@ucaldas.edu.co" userId="1dcd0e93c555d96e" providerId="LiveId" clId="{4EBD0D9A-729F-400D-A072-627A41887C74}" dt="2021-04-09T17:40:57.728" v="234"/>
        <pc:sldMkLst>
          <pc:docMk/>
          <pc:sldMk cId="3310235344" sldId="262"/>
        </pc:sldMkLst>
        <pc:spChg chg="del">
          <ac:chgData name="sergio.101615164@ucaldas.edu.co" userId="1dcd0e93c555d96e" providerId="LiveId" clId="{4EBD0D9A-729F-400D-A072-627A41887C74}" dt="2021-04-09T17:40:42.852" v="230" actId="478"/>
          <ac:spMkLst>
            <pc:docMk/>
            <pc:sldMk cId="3310235344" sldId="262"/>
            <ac:spMk id="2" creationId="{73E37DD8-6B2C-4E24-970B-EFEB9189CF47}"/>
          </ac:spMkLst>
        </pc:spChg>
        <pc:spChg chg="del">
          <ac:chgData name="sergio.101615164@ucaldas.edu.co" userId="1dcd0e93c555d96e" providerId="LiveId" clId="{4EBD0D9A-729F-400D-A072-627A41887C74}" dt="2021-04-09T17:40:47.102" v="232" actId="478"/>
          <ac:spMkLst>
            <pc:docMk/>
            <pc:sldMk cId="3310235344" sldId="262"/>
            <ac:spMk id="3" creationId="{F83C2AF4-7BFD-4E77-A6E6-C3B893E93F95}"/>
          </ac:spMkLst>
        </pc:spChg>
        <pc:spChg chg="del">
          <ac:chgData name="sergio.101615164@ucaldas.edu.co" userId="1dcd0e93c555d96e" providerId="LiveId" clId="{4EBD0D9A-729F-400D-A072-627A41887C74}" dt="2021-04-09T17:40:44.031" v="231" actId="478"/>
          <ac:spMkLst>
            <pc:docMk/>
            <pc:sldMk cId="3310235344" sldId="262"/>
            <ac:spMk id="4" creationId="{3F94663C-A2BB-457F-A9C2-9CFCA97677C9}"/>
          </ac:spMkLst>
        </pc:spChg>
        <pc:spChg chg="add mod">
          <ac:chgData name="sergio.101615164@ucaldas.edu.co" userId="1dcd0e93c555d96e" providerId="LiveId" clId="{4EBD0D9A-729F-400D-A072-627A41887C74}" dt="2021-04-09T17:40:52.374" v="233"/>
          <ac:spMkLst>
            <pc:docMk/>
            <pc:sldMk cId="3310235344" sldId="262"/>
            <ac:spMk id="5" creationId="{0B88A0B8-F19C-4F13-B292-C69D1D852261}"/>
          </ac:spMkLst>
        </pc:spChg>
        <pc:spChg chg="add mod">
          <ac:chgData name="sergio.101615164@ucaldas.edu.co" userId="1dcd0e93c555d96e" providerId="LiveId" clId="{4EBD0D9A-729F-400D-A072-627A41887C74}" dt="2021-04-09T17:40:57.728" v="234"/>
          <ac:spMkLst>
            <pc:docMk/>
            <pc:sldMk cId="3310235344" sldId="262"/>
            <ac:spMk id="6" creationId="{94BF82D3-027D-444A-ADEB-30D081A95355}"/>
          </ac:spMkLst>
        </pc:spChg>
      </pc:sldChg>
      <pc:sldMasterChg chg="delSldLayout modSldLayout sldLayoutOrd">
        <pc:chgData name="sergio.101615164@ucaldas.edu.co" userId="1dcd0e93c555d96e" providerId="LiveId" clId="{4EBD0D9A-729F-400D-A072-627A41887C74}" dt="2021-04-09T17:42:46.082" v="240" actId="931"/>
        <pc:sldMasterMkLst>
          <pc:docMk/>
          <pc:sldMasterMk cId="3644509241" sldId="2147483648"/>
        </pc:sldMasterMkLst>
        <pc:sldLayoutChg chg="addSp delSp modSp mod">
          <pc:chgData name="sergio.101615164@ucaldas.edu.co" userId="1dcd0e93c555d96e" providerId="LiveId" clId="{4EBD0D9A-729F-400D-A072-627A41887C74}" dt="2021-04-09T17:30:06.357" v="95" actId="931"/>
          <pc:sldLayoutMkLst>
            <pc:docMk/>
            <pc:sldMasterMk cId="3644509241" sldId="2147483648"/>
            <pc:sldLayoutMk cId="3079473036" sldId="2147483650"/>
          </pc:sldLayoutMkLst>
          <pc:picChg chg="add del mod">
            <ac:chgData name="sergio.101615164@ucaldas.edu.co" userId="1dcd0e93c555d96e" providerId="LiveId" clId="{4EBD0D9A-729F-400D-A072-627A41887C74}" dt="2021-04-09T17:29:49.114" v="92" actId="478"/>
            <ac:picMkLst>
              <pc:docMk/>
              <pc:sldMasterMk cId="3644509241" sldId="2147483648"/>
              <pc:sldLayoutMk cId="3079473036" sldId="2147483650"/>
              <ac:picMk id="8" creationId="{8CAB767E-9106-4CF8-AD05-2447A641410E}"/>
            </ac:picMkLst>
          </pc:picChg>
          <pc:picChg chg="del">
            <ac:chgData name="sergio.101615164@ucaldas.edu.co" userId="1dcd0e93c555d96e" providerId="LiveId" clId="{4EBD0D9A-729F-400D-A072-627A41887C74}" dt="2021-04-09T17:12:45.779" v="35" actId="478"/>
            <ac:picMkLst>
              <pc:docMk/>
              <pc:sldMasterMk cId="3644509241" sldId="2147483648"/>
              <pc:sldLayoutMk cId="3079473036" sldId="2147483650"/>
              <ac:picMk id="10" creationId="{1D7403D6-5446-40BA-A0E6-92045383AB1F}"/>
            </ac:picMkLst>
          </pc:picChg>
          <pc:picChg chg="add mod">
            <ac:chgData name="sergio.101615164@ucaldas.edu.co" userId="1dcd0e93c555d96e" providerId="LiveId" clId="{4EBD0D9A-729F-400D-A072-627A41887C74}" dt="2021-04-09T17:30:06.357" v="95" actId="931"/>
            <ac:picMkLst>
              <pc:docMk/>
              <pc:sldMasterMk cId="3644509241" sldId="2147483648"/>
              <pc:sldLayoutMk cId="3079473036" sldId="2147483650"/>
              <ac:picMk id="11" creationId="{5386D8B5-7850-4D65-9275-CE9653EB313D}"/>
            </ac:picMkLst>
          </pc:picChg>
        </pc:sldLayoutChg>
        <pc:sldLayoutChg chg="del">
          <pc:chgData name="sergio.101615164@ucaldas.edu.co" userId="1dcd0e93c555d96e" providerId="LiveId" clId="{4EBD0D9A-729F-400D-A072-627A41887C74}" dt="2021-04-09T17:12:41.303" v="34" actId="2696"/>
          <pc:sldLayoutMkLst>
            <pc:docMk/>
            <pc:sldMasterMk cId="3644509241" sldId="2147483648"/>
            <pc:sldLayoutMk cId="1506211503" sldId="2147483652"/>
          </pc:sldLayoutMkLst>
        </pc:sldLayoutChg>
        <pc:sldLayoutChg chg="addSp delSp modSp mod">
          <pc:chgData name="sergio.101615164@ucaldas.edu.co" userId="1dcd0e93c555d96e" providerId="LiveId" clId="{4EBD0D9A-729F-400D-A072-627A41887C74}" dt="2021-04-09T17:31:12.584" v="96" actId="931"/>
          <pc:sldLayoutMkLst>
            <pc:docMk/>
            <pc:sldMasterMk cId="3644509241" sldId="2147483648"/>
            <pc:sldLayoutMk cId="1887755411" sldId="2147483653"/>
          </pc:sldLayoutMkLst>
          <pc:picChg chg="del">
            <ac:chgData name="sergio.101615164@ucaldas.edu.co" userId="1dcd0e93c555d96e" providerId="LiveId" clId="{4EBD0D9A-729F-400D-A072-627A41887C74}" dt="2021-04-09T17:29:52.793" v="93" actId="478"/>
            <ac:picMkLst>
              <pc:docMk/>
              <pc:sldMasterMk cId="3644509241" sldId="2147483648"/>
              <pc:sldLayoutMk cId="1887755411" sldId="2147483653"/>
              <ac:picMk id="11" creationId="{175B1C7D-FE94-4A16-8DC3-BDD1F36A5142}"/>
            </ac:picMkLst>
          </pc:picChg>
          <pc:picChg chg="add mod">
            <ac:chgData name="sergio.101615164@ucaldas.edu.co" userId="1dcd0e93c555d96e" providerId="LiveId" clId="{4EBD0D9A-729F-400D-A072-627A41887C74}" dt="2021-04-09T17:31:12.584" v="96" actId="931"/>
            <ac:picMkLst>
              <pc:docMk/>
              <pc:sldMasterMk cId="3644509241" sldId="2147483648"/>
              <pc:sldLayoutMk cId="1887755411" sldId="2147483653"/>
              <ac:picMk id="12" creationId="{DFE53075-3556-4CE1-B0EB-9D68612443C0}"/>
            </ac:picMkLst>
          </pc:picChg>
        </pc:sldLayoutChg>
        <pc:sldLayoutChg chg="addSp delSp modSp mod">
          <pc:chgData name="sergio.101615164@ucaldas.edu.co" userId="1dcd0e93c555d96e" providerId="LiveId" clId="{4EBD0D9A-729F-400D-A072-627A41887C74}" dt="2021-04-09T17:31:40.744" v="97" actId="931"/>
          <pc:sldLayoutMkLst>
            <pc:docMk/>
            <pc:sldMasterMk cId="3644509241" sldId="2147483648"/>
            <pc:sldLayoutMk cId="520536845" sldId="2147483654"/>
          </pc:sldLayoutMkLst>
          <pc:picChg chg="del">
            <ac:chgData name="sergio.101615164@ucaldas.edu.co" userId="1dcd0e93c555d96e" providerId="LiveId" clId="{4EBD0D9A-729F-400D-A072-627A41887C74}" dt="2021-04-09T17:29:54.567" v="94" actId="478"/>
            <ac:picMkLst>
              <pc:docMk/>
              <pc:sldMasterMk cId="3644509241" sldId="2147483648"/>
              <pc:sldLayoutMk cId="520536845" sldId="2147483654"/>
              <ac:picMk id="7" creationId="{C655D076-B29B-466E-B145-60EE7339EBAA}"/>
            </ac:picMkLst>
          </pc:picChg>
          <pc:picChg chg="add mod">
            <ac:chgData name="sergio.101615164@ucaldas.edu.co" userId="1dcd0e93c555d96e" providerId="LiveId" clId="{4EBD0D9A-729F-400D-A072-627A41887C74}" dt="2021-04-09T17:31:40.744" v="97" actId="931"/>
            <ac:picMkLst>
              <pc:docMk/>
              <pc:sldMasterMk cId="3644509241" sldId="2147483648"/>
              <pc:sldLayoutMk cId="520536845" sldId="2147483654"/>
              <ac:picMk id="8" creationId="{5E3C3009-66A0-4C0E-8DD7-1CDE9C96BA2E}"/>
            </ac:picMkLst>
          </pc:picChg>
        </pc:sldLayoutChg>
        <pc:sldLayoutChg chg="del ord">
          <pc:chgData name="sergio.101615164@ucaldas.edu.co" userId="1dcd0e93c555d96e" providerId="LiveId" clId="{4EBD0D9A-729F-400D-A072-627A41887C74}" dt="2021-04-09T17:19:40.001" v="65" actId="2696"/>
          <pc:sldLayoutMkLst>
            <pc:docMk/>
            <pc:sldMasterMk cId="3644509241" sldId="2147483648"/>
            <pc:sldLayoutMk cId="131258353" sldId="2147483655"/>
          </pc:sldLayoutMkLst>
        </pc:sldLayoutChg>
        <pc:sldLayoutChg chg="addSp delSp modSp mod">
          <pc:chgData name="sergio.101615164@ucaldas.edu.co" userId="1dcd0e93c555d96e" providerId="LiveId" clId="{4EBD0D9A-729F-400D-A072-627A41887C74}" dt="2021-04-09T17:42:46.082" v="240" actId="931"/>
          <pc:sldLayoutMkLst>
            <pc:docMk/>
            <pc:sldMasterMk cId="3644509241" sldId="2147483648"/>
            <pc:sldLayoutMk cId="726201315" sldId="2147483656"/>
          </pc:sldLayoutMkLst>
          <pc:picChg chg="add del mod">
            <ac:chgData name="sergio.101615164@ucaldas.edu.co" userId="1dcd0e93c555d96e" providerId="LiveId" clId="{4EBD0D9A-729F-400D-A072-627A41887C74}" dt="2021-04-09T17:42:40.660" v="239" actId="478"/>
            <ac:picMkLst>
              <pc:docMk/>
              <pc:sldMasterMk cId="3644509241" sldId="2147483648"/>
              <pc:sldLayoutMk cId="726201315" sldId="2147483656"/>
              <ac:picMk id="9" creationId="{F4CC9D02-4294-48C5-A76B-39F4C0D6737D}"/>
            </ac:picMkLst>
          </pc:picChg>
          <pc:picChg chg="add mod">
            <ac:chgData name="sergio.101615164@ucaldas.edu.co" userId="1dcd0e93c555d96e" providerId="LiveId" clId="{4EBD0D9A-729F-400D-A072-627A41887C74}" dt="2021-04-09T17:42:46.082" v="240" actId="931"/>
            <ac:picMkLst>
              <pc:docMk/>
              <pc:sldMasterMk cId="3644509241" sldId="2147483648"/>
              <pc:sldLayoutMk cId="726201315" sldId="2147483656"/>
              <ac:picMk id="11" creationId="{9B93726F-C1AD-4C18-B397-177B4D15514A}"/>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E6CCBB-7448-4D8B-97E4-07C3B3EA5E29}" type="datetimeFigureOut">
              <a:rPr lang="es-CO" smtClean="0"/>
              <a:t>14/05/2022</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DBAEE8-9321-48E4-AAE9-ABFEC894FC3C}" type="slidenum">
              <a:rPr lang="es-CO" smtClean="0"/>
              <a:t>‹Nº›</a:t>
            </a:fld>
            <a:endParaRPr lang="es-CO"/>
          </a:p>
        </p:txBody>
      </p:sp>
    </p:spTree>
    <p:extLst>
      <p:ext uri="{BB962C8B-B14F-4D97-AF65-F5344CB8AC3E}">
        <p14:creationId xmlns:p14="http://schemas.microsoft.com/office/powerpoint/2010/main" val="45406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4ADBAEE8-9321-48E4-AAE9-ABFEC894FC3C}" type="slidenum">
              <a:rPr lang="es-CO" smtClean="0"/>
              <a:t>1</a:t>
            </a:fld>
            <a:endParaRPr lang="es-CO"/>
          </a:p>
        </p:txBody>
      </p:sp>
    </p:spTree>
    <p:extLst>
      <p:ext uri="{BB962C8B-B14F-4D97-AF65-F5344CB8AC3E}">
        <p14:creationId xmlns:p14="http://schemas.microsoft.com/office/powerpoint/2010/main" val="31349814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3DCA57-3396-437C-A001-485CE0774BCB}"/>
              </a:ext>
            </a:extLst>
          </p:cNvPr>
          <p:cNvSpPr>
            <a:spLocks noGrp="1"/>
          </p:cNvSpPr>
          <p:nvPr>
            <p:ph type="ctrTitle"/>
          </p:nvPr>
        </p:nvSpPr>
        <p:spPr>
          <a:xfrm>
            <a:off x="1524000" y="1122363"/>
            <a:ext cx="9144000" cy="2387600"/>
          </a:xfrm>
        </p:spPr>
        <p:txBody>
          <a:bodyPr anchor="b"/>
          <a:lstStyle>
            <a:lvl1pPr algn="ctr">
              <a:defRPr sz="6000"/>
            </a:lvl1pPr>
          </a:lstStyle>
          <a:p>
            <a:r>
              <a:rPr lang="es-ES" dirty="0"/>
              <a:t>Haga clic para modificar el estilo de título del patrón</a:t>
            </a:r>
            <a:endParaRPr lang="es-CO" dirty="0"/>
          </a:p>
        </p:txBody>
      </p:sp>
      <p:sp>
        <p:nvSpPr>
          <p:cNvPr id="3" name="Subtítulo 2">
            <a:extLst>
              <a:ext uri="{FF2B5EF4-FFF2-40B4-BE49-F238E27FC236}">
                <a16:creationId xmlns:a16="http://schemas.microsoft.com/office/drawing/2014/main" id="{E7C27F3B-2C4D-4B52-B702-B3BCC746E0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2BC638D5-718C-4E49-9D1E-190F3C8E07C2}"/>
              </a:ext>
            </a:extLst>
          </p:cNvPr>
          <p:cNvSpPr>
            <a:spLocks noGrp="1"/>
          </p:cNvSpPr>
          <p:nvPr>
            <p:ph type="dt" sz="half" idx="10"/>
          </p:nvPr>
        </p:nvSpPr>
        <p:spPr/>
        <p:txBody>
          <a:bodyPr/>
          <a:lstStyle/>
          <a:p>
            <a:fld id="{20D1709E-3946-46D0-AB21-FE17C010AAA6}" type="datetimeFigureOut">
              <a:rPr lang="es-CO" smtClean="0"/>
              <a:t>14/05/2022</a:t>
            </a:fld>
            <a:endParaRPr lang="es-CO"/>
          </a:p>
        </p:txBody>
      </p:sp>
      <p:sp>
        <p:nvSpPr>
          <p:cNvPr id="5" name="Marcador de pie de página 4">
            <a:extLst>
              <a:ext uri="{FF2B5EF4-FFF2-40B4-BE49-F238E27FC236}">
                <a16:creationId xmlns:a16="http://schemas.microsoft.com/office/drawing/2014/main" id="{3276707C-FB46-45F5-818B-36FAEB8F340A}"/>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8FD16FDC-7D3B-42F9-BEDD-65133C487E69}"/>
              </a:ext>
            </a:extLst>
          </p:cNvPr>
          <p:cNvSpPr>
            <a:spLocks noGrp="1"/>
          </p:cNvSpPr>
          <p:nvPr>
            <p:ph type="sldNum" sz="quarter" idx="12"/>
          </p:nvPr>
        </p:nvSpPr>
        <p:spPr/>
        <p:txBody>
          <a:bodyPr/>
          <a:lstStyle/>
          <a:p>
            <a:fld id="{B3361324-1060-440B-98C4-6C2DE541A20F}" type="slidenum">
              <a:rPr lang="es-CO" smtClean="0"/>
              <a:t>‹Nº›</a:t>
            </a:fld>
            <a:endParaRPr lang="es-CO"/>
          </a:p>
        </p:txBody>
      </p:sp>
      <p:pic>
        <p:nvPicPr>
          <p:cNvPr id="12" name="Imagen 11">
            <a:extLst>
              <a:ext uri="{FF2B5EF4-FFF2-40B4-BE49-F238E27FC236}">
                <a16:creationId xmlns:a16="http://schemas.microsoft.com/office/drawing/2014/main" id="{6ECC74C6-FB85-4281-8B0D-0712678A85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8"/>
            <a:ext cx="12189533" cy="6859388"/>
          </a:xfrm>
          <a:prstGeom prst="rect">
            <a:avLst/>
          </a:prstGeom>
        </p:spPr>
      </p:pic>
    </p:spTree>
    <p:extLst>
      <p:ext uri="{BB962C8B-B14F-4D97-AF65-F5344CB8AC3E}">
        <p14:creationId xmlns:p14="http://schemas.microsoft.com/office/powerpoint/2010/main" val="585295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6072B7-7FDF-43D2-AF95-1C5D0BE8C2EB}"/>
              </a:ext>
            </a:extLst>
          </p:cNvPr>
          <p:cNvSpPr>
            <a:spLocks noGrp="1"/>
          </p:cNvSpPr>
          <p:nvPr>
            <p:ph type="title"/>
          </p:nvPr>
        </p:nvSpPr>
        <p:spPr/>
        <p:txBody>
          <a:bodyPr/>
          <a:lstStyle/>
          <a:p>
            <a:r>
              <a:rPr lang="es-ES" dirty="0"/>
              <a:t>Haga clic para modificar el estilo de título del patrón</a:t>
            </a:r>
            <a:endParaRPr lang="es-CO" dirty="0"/>
          </a:p>
        </p:txBody>
      </p:sp>
      <p:sp>
        <p:nvSpPr>
          <p:cNvPr id="3" name="Marcador de contenido 2">
            <a:extLst>
              <a:ext uri="{FF2B5EF4-FFF2-40B4-BE49-F238E27FC236}">
                <a16:creationId xmlns:a16="http://schemas.microsoft.com/office/drawing/2014/main" id="{AC392882-4362-4C14-A359-0E232BB2FCB4}"/>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A7DAF922-BFAF-44E6-8AFB-FBEF3F4E2A8D}"/>
              </a:ext>
            </a:extLst>
          </p:cNvPr>
          <p:cNvSpPr>
            <a:spLocks noGrp="1"/>
          </p:cNvSpPr>
          <p:nvPr>
            <p:ph type="dt" sz="half" idx="10"/>
          </p:nvPr>
        </p:nvSpPr>
        <p:spPr/>
        <p:txBody>
          <a:bodyPr/>
          <a:lstStyle/>
          <a:p>
            <a:fld id="{20D1709E-3946-46D0-AB21-FE17C010AAA6}" type="datetimeFigureOut">
              <a:rPr lang="es-CO" smtClean="0"/>
              <a:t>14/05/2022</a:t>
            </a:fld>
            <a:endParaRPr lang="es-CO"/>
          </a:p>
        </p:txBody>
      </p:sp>
      <p:sp>
        <p:nvSpPr>
          <p:cNvPr id="5" name="Marcador de pie de página 4">
            <a:extLst>
              <a:ext uri="{FF2B5EF4-FFF2-40B4-BE49-F238E27FC236}">
                <a16:creationId xmlns:a16="http://schemas.microsoft.com/office/drawing/2014/main" id="{10488B6D-8DCB-4622-84C4-C2692790C63D}"/>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3F24E3C1-CA2F-480F-B317-8880F18A5351}"/>
              </a:ext>
            </a:extLst>
          </p:cNvPr>
          <p:cNvSpPr>
            <a:spLocks noGrp="1"/>
          </p:cNvSpPr>
          <p:nvPr>
            <p:ph type="sldNum" sz="quarter" idx="12"/>
          </p:nvPr>
        </p:nvSpPr>
        <p:spPr/>
        <p:txBody>
          <a:bodyPr/>
          <a:lstStyle/>
          <a:p>
            <a:fld id="{B3361324-1060-440B-98C4-6C2DE541A20F}" type="slidenum">
              <a:rPr lang="es-CO" smtClean="0"/>
              <a:t>‹Nº›</a:t>
            </a:fld>
            <a:endParaRPr lang="es-CO"/>
          </a:p>
        </p:txBody>
      </p:sp>
      <p:pic>
        <p:nvPicPr>
          <p:cNvPr id="11" name="Imagen 10">
            <a:extLst>
              <a:ext uri="{FF2B5EF4-FFF2-40B4-BE49-F238E27FC236}">
                <a16:creationId xmlns:a16="http://schemas.microsoft.com/office/drawing/2014/main" id="{5386D8B5-7850-4D65-9275-CE9653EB31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Tree>
    <p:extLst>
      <p:ext uri="{BB962C8B-B14F-4D97-AF65-F5344CB8AC3E}">
        <p14:creationId xmlns:p14="http://schemas.microsoft.com/office/powerpoint/2010/main" val="3079473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D01F4-E638-4C40-8A29-56E1E3CB925E}"/>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2843129E-9B5A-41BC-BCDD-ED6766FC14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0F70F18A-9287-45A9-ABCF-96A2EDCA0051}"/>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5581F368-EF72-43BE-820C-169DE25488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AD16AF1A-3AE2-4D57-8BC6-6D616D949765}"/>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EF89162C-18BA-4599-A8AB-FC4ECB05A9EB}"/>
              </a:ext>
            </a:extLst>
          </p:cNvPr>
          <p:cNvSpPr>
            <a:spLocks noGrp="1"/>
          </p:cNvSpPr>
          <p:nvPr>
            <p:ph type="dt" sz="half" idx="10"/>
          </p:nvPr>
        </p:nvSpPr>
        <p:spPr/>
        <p:txBody>
          <a:bodyPr/>
          <a:lstStyle/>
          <a:p>
            <a:fld id="{20D1709E-3946-46D0-AB21-FE17C010AAA6}" type="datetimeFigureOut">
              <a:rPr lang="es-CO" smtClean="0"/>
              <a:t>14/05/2022</a:t>
            </a:fld>
            <a:endParaRPr lang="es-CO"/>
          </a:p>
        </p:txBody>
      </p:sp>
      <p:sp>
        <p:nvSpPr>
          <p:cNvPr id="8" name="Marcador de pie de página 7">
            <a:extLst>
              <a:ext uri="{FF2B5EF4-FFF2-40B4-BE49-F238E27FC236}">
                <a16:creationId xmlns:a16="http://schemas.microsoft.com/office/drawing/2014/main" id="{70D7B2D2-1F66-462C-AD23-8E19AB2DFBBF}"/>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1EE87630-B1CC-4ED9-B600-2B166DF97A2E}"/>
              </a:ext>
            </a:extLst>
          </p:cNvPr>
          <p:cNvSpPr>
            <a:spLocks noGrp="1"/>
          </p:cNvSpPr>
          <p:nvPr>
            <p:ph type="sldNum" sz="quarter" idx="12"/>
          </p:nvPr>
        </p:nvSpPr>
        <p:spPr/>
        <p:txBody>
          <a:bodyPr/>
          <a:lstStyle/>
          <a:p>
            <a:fld id="{B3361324-1060-440B-98C4-6C2DE541A20F}" type="slidenum">
              <a:rPr lang="es-CO" smtClean="0"/>
              <a:t>‹Nº›</a:t>
            </a:fld>
            <a:endParaRPr lang="es-CO"/>
          </a:p>
        </p:txBody>
      </p:sp>
      <p:pic>
        <p:nvPicPr>
          <p:cNvPr id="12" name="Imagen 11">
            <a:extLst>
              <a:ext uri="{FF2B5EF4-FFF2-40B4-BE49-F238E27FC236}">
                <a16:creationId xmlns:a16="http://schemas.microsoft.com/office/drawing/2014/main" id="{DFE53075-3556-4CE1-B0EB-9D68612443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Tree>
    <p:extLst>
      <p:ext uri="{BB962C8B-B14F-4D97-AF65-F5344CB8AC3E}">
        <p14:creationId xmlns:p14="http://schemas.microsoft.com/office/powerpoint/2010/main" val="1887755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448947-C141-41FF-AE16-195BB2A7CBFE}"/>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0ED10905-2E74-417D-B07D-7B1A9F8BA4DC}"/>
              </a:ext>
            </a:extLst>
          </p:cNvPr>
          <p:cNvSpPr>
            <a:spLocks noGrp="1"/>
          </p:cNvSpPr>
          <p:nvPr>
            <p:ph type="dt" sz="half" idx="10"/>
          </p:nvPr>
        </p:nvSpPr>
        <p:spPr/>
        <p:txBody>
          <a:bodyPr/>
          <a:lstStyle/>
          <a:p>
            <a:fld id="{20D1709E-3946-46D0-AB21-FE17C010AAA6}" type="datetimeFigureOut">
              <a:rPr lang="es-CO" smtClean="0"/>
              <a:t>14/05/2022</a:t>
            </a:fld>
            <a:endParaRPr lang="es-CO"/>
          </a:p>
        </p:txBody>
      </p:sp>
      <p:sp>
        <p:nvSpPr>
          <p:cNvPr id="4" name="Marcador de pie de página 3">
            <a:extLst>
              <a:ext uri="{FF2B5EF4-FFF2-40B4-BE49-F238E27FC236}">
                <a16:creationId xmlns:a16="http://schemas.microsoft.com/office/drawing/2014/main" id="{CB6C416F-B3BB-4307-8987-A5AA610D406B}"/>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8C6C406-C9B3-4E42-BD8D-E43FE8E43BDA}"/>
              </a:ext>
            </a:extLst>
          </p:cNvPr>
          <p:cNvSpPr>
            <a:spLocks noGrp="1"/>
          </p:cNvSpPr>
          <p:nvPr>
            <p:ph type="sldNum" sz="quarter" idx="12"/>
          </p:nvPr>
        </p:nvSpPr>
        <p:spPr/>
        <p:txBody>
          <a:bodyPr/>
          <a:lstStyle/>
          <a:p>
            <a:fld id="{B3361324-1060-440B-98C4-6C2DE541A20F}" type="slidenum">
              <a:rPr lang="es-CO" smtClean="0"/>
              <a:t>‹Nº›</a:t>
            </a:fld>
            <a:endParaRPr lang="es-CO"/>
          </a:p>
        </p:txBody>
      </p:sp>
      <p:pic>
        <p:nvPicPr>
          <p:cNvPr id="8" name="Imagen 7">
            <a:extLst>
              <a:ext uri="{FF2B5EF4-FFF2-40B4-BE49-F238E27FC236}">
                <a16:creationId xmlns:a16="http://schemas.microsoft.com/office/drawing/2014/main" id="{5E3C3009-66A0-4C0E-8DD7-1CDE9C96BA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Tree>
    <p:extLst>
      <p:ext uri="{BB962C8B-B14F-4D97-AF65-F5344CB8AC3E}">
        <p14:creationId xmlns:p14="http://schemas.microsoft.com/office/powerpoint/2010/main" val="520536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3D4DF8-E9EF-4922-B438-331196DC1E0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BF20047-CFC6-4FF5-A38F-0EBCC2F6F6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C2F085C8-93F1-4BE0-90CB-99FF6BCAA4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77A5E3B-651B-4CA4-B2B7-24787CADE4A2}"/>
              </a:ext>
            </a:extLst>
          </p:cNvPr>
          <p:cNvSpPr>
            <a:spLocks noGrp="1"/>
          </p:cNvSpPr>
          <p:nvPr>
            <p:ph type="dt" sz="half" idx="10"/>
          </p:nvPr>
        </p:nvSpPr>
        <p:spPr/>
        <p:txBody>
          <a:bodyPr/>
          <a:lstStyle/>
          <a:p>
            <a:fld id="{20D1709E-3946-46D0-AB21-FE17C010AAA6}" type="datetimeFigureOut">
              <a:rPr lang="es-CO" smtClean="0"/>
              <a:t>14/05/2022</a:t>
            </a:fld>
            <a:endParaRPr lang="es-CO"/>
          </a:p>
        </p:txBody>
      </p:sp>
      <p:sp>
        <p:nvSpPr>
          <p:cNvPr id="6" name="Marcador de pie de página 5">
            <a:extLst>
              <a:ext uri="{FF2B5EF4-FFF2-40B4-BE49-F238E27FC236}">
                <a16:creationId xmlns:a16="http://schemas.microsoft.com/office/drawing/2014/main" id="{9EDB5E4A-F2FF-4F0E-BF61-8464EBD5D35B}"/>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8BDDFA75-3CCE-4C71-822A-27DAF0E16D56}"/>
              </a:ext>
            </a:extLst>
          </p:cNvPr>
          <p:cNvSpPr>
            <a:spLocks noGrp="1"/>
          </p:cNvSpPr>
          <p:nvPr>
            <p:ph type="sldNum" sz="quarter" idx="12"/>
          </p:nvPr>
        </p:nvSpPr>
        <p:spPr/>
        <p:txBody>
          <a:bodyPr/>
          <a:lstStyle/>
          <a:p>
            <a:fld id="{B3361324-1060-440B-98C4-6C2DE541A20F}" type="slidenum">
              <a:rPr lang="es-CO" smtClean="0"/>
              <a:t>‹Nº›</a:t>
            </a:fld>
            <a:endParaRPr lang="es-CO"/>
          </a:p>
        </p:txBody>
      </p:sp>
      <p:pic>
        <p:nvPicPr>
          <p:cNvPr id="11" name="Imagen 10">
            <a:extLst>
              <a:ext uri="{FF2B5EF4-FFF2-40B4-BE49-F238E27FC236}">
                <a16:creationId xmlns:a16="http://schemas.microsoft.com/office/drawing/2014/main" id="{9B93726F-C1AD-4C18-B397-177B4D1551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Tree>
    <p:extLst>
      <p:ext uri="{BB962C8B-B14F-4D97-AF65-F5344CB8AC3E}">
        <p14:creationId xmlns:p14="http://schemas.microsoft.com/office/powerpoint/2010/main" val="726201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98CF09-B240-4EC0-A3FA-6FB270B31D4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E97EC6F1-A744-41A5-857F-DC45F453EA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84055C9C-807D-4F2B-B335-19FD2C0256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04120D9-3139-4247-8249-76C6B65EE3D5}"/>
              </a:ext>
            </a:extLst>
          </p:cNvPr>
          <p:cNvSpPr>
            <a:spLocks noGrp="1"/>
          </p:cNvSpPr>
          <p:nvPr>
            <p:ph type="dt" sz="half" idx="10"/>
          </p:nvPr>
        </p:nvSpPr>
        <p:spPr/>
        <p:txBody>
          <a:bodyPr/>
          <a:lstStyle/>
          <a:p>
            <a:fld id="{20D1709E-3946-46D0-AB21-FE17C010AAA6}" type="datetimeFigureOut">
              <a:rPr lang="es-CO" smtClean="0"/>
              <a:t>14/05/2022</a:t>
            </a:fld>
            <a:endParaRPr lang="es-CO"/>
          </a:p>
        </p:txBody>
      </p:sp>
      <p:sp>
        <p:nvSpPr>
          <p:cNvPr id="6" name="Marcador de pie de página 5">
            <a:extLst>
              <a:ext uri="{FF2B5EF4-FFF2-40B4-BE49-F238E27FC236}">
                <a16:creationId xmlns:a16="http://schemas.microsoft.com/office/drawing/2014/main" id="{575D8828-E5CD-4AFE-BACF-01C67A985695}"/>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48BBD036-3290-4630-8438-99FA0E26C84F}"/>
              </a:ext>
            </a:extLst>
          </p:cNvPr>
          <p:cNvSpPr>
            <a:spLocks noGrp="1"/>
          </p:cNvSpPr>
          <p:nvPr>
            <p:ph type="sldNum" sz="quarter" idx="12"/>
          </p:nvPr>
        </p:nvSpPr>
        <p:spPr/>
        <p:txBody>
          <a:bodyPr/>
          <a:lstStyle/>
          <a:p>
            <a:fld id="{B3361324-1060-440B-98C4-6C2DE541A20F}" type="slidenum">
              <a:rPr lang="es-CO" smtClean="0"/>
              <a:t>‹Nº›</a:t>
            </a:fld>
            <a:endParaRPr lang="es-CO"/>
          </a:p>
        </p:txBody>
      </p:sp>
    </p:spTree>
    <p:extLst>
      <p:ext uri="{BB962C8B-B14F-4D97-AF65-F5344CB8AC3E}">
        <p14:creationId xmlns:p14="http://schemas.microsoft.com/office/powerpoint/2010/main" val="3553766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09E4E6-8C80-4BBE-90B5-E8B5EEE7787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F3D945BE-87B4-4408-8223-C10225FCD11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CDC3E86A-F4EC-451F-BB90-76AC435D6089}"/>
              </a:ext>
            </a:extLst>
          </p:cNvPr>
          <p:cNvSpPr>
            <a:spLocks noGrp="1"/>
          </p:cNvSpPr>
          <p:nvPr>
            <p:ph type="dt" sz="half" idx="10"/>
          </p:nvPr>
        </p:nvSpPr>
        <p:spPr/>
        <p:txBody>
          <a:bodyPr/>
          <a:lstStyle/>
          <a:p>
            <a:fld id="{20D1709E-3946-46D0-AB21-FE17C010AAA6}" type="datetimeFigureOut">
              <a:rPr lang="es-CO" smtClean="0"/>
              <a:t>14/05/2022</a:t>
            </a:fld>
            <a:endParaRPr lang="es-CO"/>
          </a:p>
        </p:txBody>
      </p:sp>
      <p:sp>
        <p:nvSpPr>
          <p:cNvPr id="5" name="Marcador de pie de página 4">
            <a:extLst>
              <a:ext uri="{FF2B5EF4-FFF2-40B4-BE49-F238E27FC236}">
                <a16:creationId xmlns:a16="http://schemas.microsoft.com/office/drawing/2014/main" id="{94786CB3-BE03-4373-991A-6677CBEBFF7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D057D65D-096A-4900-B1C4-2505C2DBBCC6}"/>
              </a:ext>
            </a:extLst>
          </p:cNvPr>
          <p:cNvSpPr>
            <a:spLocks noGrp="1"/>
          </p:cNvSpPr>
          <p:nvPr>
            <p:ph type="sldNum" sz="quarter" idx="12"/>
          </p:nvPr>
        </p:nvSpPr>
        <p:spPr/>
        <p:txBody>
          <a:bodyPr/>
          <a:lstStyle/>
          <a:p>
            <a:fld id="{B3361324-1060-440B-98C4-6C2DE541A20F}" type="slidenum">
              <a:rPr lang="es-CO" smtClean="0"/>
              <a:t>‹Nº›</a:t>
            </a:fld>
            <a:endParaRPr lang="es-CO"/>
          </a:p>
        </p:txBody>
      </p:sp>
    </p:spTree>
    <p:extLst>
      <p:ext uri="{BB962C8B-B14F-4D97-AF65-F5344CB8AC3E}">
        <p14:creationId xmlns:p14="http://schemas.microsoft.com/office/powerpoint/2010/main" val="2615709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9CF5996-F102-4C35-88AC-0BCE5E7C99B9}"/>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14A6057D-4BD4-4035-BA06-873DD4ACEE6B}"/>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A7DC9021-E32F-4B8E-BB06-5A91B194A9C7}"/>
              </a:ext>
            </a:extLst>
          </p:cNvPr>
          <p:cNvSpPr>
            <a:spLocks noGrp="1"/>
          </p:cNvSpPr>
          <p:nvPr>
            <p:ph type="dt" sz="half" idx="10"/>
          </p:nvPr>
        </p:nvSpPr>
        <p:spPr/>
        <p:txBody>
          <a:bodyPr/>
          <a:lstStyle/>
          <a:p>
            <a:fld id="{20D1709E-3946-46D0-AB21-FE17C010AAA6}" type="datetimeFigureOut">
              <a:rPr lang="es-CO" smtClean="0"/>
              <a:t>14/05/2022</a:t>
            </a:fld>
            <a:endParaRPr lang="es-CO"/>
          </a:p>
        </p:txBody>
      </p:sp>
      <p:sp>
        <p:nvSpPr>
          <p:cNvPr id="5" name="Marcador de pie de página 4">
            <a:extLst>
              <a:ext uri="{FF2B5EF4-FFF2-40B4-BE49-F238E27FC236}">
                <a16:creationId xmlns:a16="http://schemas.microsoft.com/office/drawing/2014/main" id="{307F9F3F-1E42-4E06-AC36-8C41E60C5E4C}"/>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1C483B2D-7AE1-4B39-9D56-05D8599E0622}"/>
              </a:ext>
            </a:extLst>
          </p:cNvPr>
          <p:cNvSpPr>
            <a:spLocks noGrp="1"/>
          </p:cNvSpPr>
          <p:nvPr>
            <p:ph type="sldNum" sz="quarter" idx="12"/>
          </p:nvPr>
        </p:nvSpPr>
        <p:spPr/>
        <p:txBody>
          <a:bodyPr/>
          <a:lstStyle/>
          <a:p>
            <a:fld id="{B3361324-1060-440B-98C4-6C2DE541A20F}" type="slidenum">
              <a:rPr lang="es-CO" smtClean="0"/>
              <a:t>‹Nº›</a:t>
            </a:fld>
            <a:endParaRPr lang="es-CO"/>
          </a:p>
        </p:txBody>
      </p:sp>
    </p:spTree>
    <p:extLst>
      <p:ext uri="{BB962C8B-B14F-4D97-AF65-F5344CB8AC3E}">
        <p14:creationId xmlns:p14="http://schemas.microsoft.com/office/powerpoint/2010/main" val="20840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9D2B8E4D-B0A5-4F6D-B70B-9F893340C8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s-CO" dirty="0"/>
          </a:p>
        </p:txBody>
      </p:sp>
      <p:sp>
        <p:nvSpPr>
          <p:cNvPr id="3" name="Marcador de texto 2">
            <a:extLst>
              <a:ext uri="{FF2B5EF4-FFF2-40B4-BE49-F238E27FC236}">
                <a16:creationId xmlns:a16="http://schemas.microsoft.com/office/drawing/2014/main" id="{92357C1C-D705-428A-8937-D01499D729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B18BA03-5208-414F-8E95-0899202B3C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D1709E-3946-46D0-AB21-FE17C010AAA6}" type="datetimeFigureOut">
              <a:rPr lang="es-CO" smtClean="0"/>
              <a:t>14/05/2022</a:t>
            </a:fld>
            <a:endParaRPr lang="es-CO"/>
          </a:p>
        </p:txBody>
      </p:sp>
      <p:sp>
        <p:nvSpPr>
          <p:cNvPr id="5" name="Marcador de pie de página 4">
            <a:extLst>
              <a:ext uri="{FF2B5EF4-FFF2-40B4-BE49-F238E27FC236}">
                <a16:creationId xmlns:a16="http://schemas.microsoft.com/office/drawing/2014/main" id="{1B7E278C-CD3B-4BC7-819E-778C1B9ABD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9B600AEB-434C-4C8A-A432-D9D84203E2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361324-1060-440B-98C4-6C2DE541A20F}" type="slidenum">
              <a:rPr lang="es-CO" smtClean="0"/>
              <a:t>‹Nº›</a:t>
            </a:fld>
            <a:endParaRPr lang="es-CO"/>
          </a:p>
        </p:txBody>
      </p:sp>
    </p:spTree>
    <p:extLst>
      <p:ext uri="{BB962C8B-B14F-4D97-AF65-F5344CB8AC3E}">
        <p14:creationId xmlns:p14="http://schemas.microsoft.com/office/powerpoint/2010/main" val="36445092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3" r:id="rId3"/>
    <p:sldLayoutId id="2147483654" r:id="rId4"/>
    <p:sldLayoutId id="2147483656" r:id="rId5"/>
    <p:sldLayoutId id="2147483657" r:id="rId6"/>
    <p:sldLayoutId id="2147483658" r:id="rId7"/>
    <p:sldLayoutId id="2147483659"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1618E8-9676-4F53-AD9D-EE1A36BEA168}"/>
              </a:ext>
            </a:extLst>
          </p:cNvPr>
          <p:cNvSpPr>
            <a:spLocks noGrp="1"/>
          </p:cNvSpPr>
          <p:nvPr>
            <p:ph type="ctrTitle"/>
          </p:nvPr>
        </p:nvSpPr>
        <p:spPr>
          <a:xfrm>
            <a:off x="1710432" y="337351"/>
            <a:ext cx="9144000" cy="674703"/>
          </a:xfrm>
        </p:spPr>
        <p:txBody>
          <a:bodyPr>
            <a:normAutofit fontScale="90000"/>
          </a:bodyPr>
          <a:lstStyle/>
          <a:p>
            <a:r>
              <a:rPr lang="es-CO" b="1" dirty="0">
                <a:solidFill>
                  <a:schemeClr val="bg1"/>
                </a:solidFill>
              </a:rPr>
              <a:t>WELCOME TO ENGLISH CLASS</a:t>
            </a:r>
            <a:endParaRPr lang="es-CO" b="1" dirty="0">
              <a:solidFill>
                <a:schemeClr val="bg1"/>
              </a:solidFill>
              <a:latin typeface="+mn-lt"/>
            </a:endParaRPr>
          </a:p>
        </p:txBody>
      </p:sp>
      <p:pic>
        <p:nvPicPr>
          <p:cNvPr id="4" name="Imagen 3"/>
          <p:cNvPicPr>
            <a:picLocks noChangeAspect="1"/>
          </p:cNvPicPr>
          <p:nvPr/>
        </p:nvPicPr>
        <p:blipFill>
          <a:blip r:embed="rId3"/>
          <a:stretch>
            <a:fillRect/>
          </a:stretch>
        </p:blipFill>
        <p:spPr>
          <a:xfrm>
            <a:off x="2234155" y="1462258"/>
            <a:ext cx="7620660" cy="5169856"/>
          </a:xfrm>
          <a:prstGeom prst="rect">
            <a:avLst/>
          </a:prstGeom>
        </p:spPr>
      </p:pic>
    </p:spTree>
    <p:extLst>
      <p:ext uri="{BB962C8B-B14F-4D97-AF65-F5344CB8AC3E}">
        <p14:creationId xmlns:p14="http://schemas.microsoft.com/office/powerpoint/2010/main" val="1783866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921700" y="120184"/>
            <a:ext cx="5978881" cy="492122"/>
          </a:xfrm>
          <a:prstGeom prst="rect">
            <a:avLst/>
          </a:prstGeom>
        </p:spPr>
        <p:txBody>
          <a:bodyPr wrap="none">
            <a:spAutoFit/>
          </a:bodyPr>
          <a:lstStyle/>
          <a:p>
            <a:pPr algn="ctr">
              <a:lnSpc>
                <a:spcPct val="115000"/>
              </a:lnSpc>
              <a:spcAft>
                <a:spcPts val="1000"/>
              </a:spcAft>
            </a:pPr>
            <a:r>
              <a:rPr lang="es-CO" sz="24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Text Top Algorithms You Really Need To Know</a:t>
            </a:r>
            <a:endParaRPr lang="es-CO"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ángulo 7"/>
          <p:cNvSpPr/>
          <p:nvPr/>
        </p:nvSpPr>
        <p:spPr>
          <a:xfrm>
            <a:off x="1442432" y="1346235"/>
            <a:ext cx="9517487" cy="5511765"/>
          </a:xfrm>
          <a:prstGeom prst="rect">
            <a:avLst/>
          </a:prstGeom>
        </p:spPr>
        <p:txBody>
          <a:bodyPr wrap="square">
            <a:spAutoFit/>
          </a:bodyPr>
          <a:lstStyle/>
          <a:p>
            <a:pPr>
              <a:lnSpc>
                <a:spcPct val="115000"/>
              </a:lnSpc>
              <a:spcAft>
                <a:spcPts val="1000"/>
              </a:spcAft>
            </a:pPr>
            <a:r>
              <a:rPr lang="es-CO" dirty="0" err="1">
                <a:latin typeface="Calibri" panose="020F0502020204030204" pitchFamily="34" charset="0"/>
                <a:ea typeface="Calibri" panose="020F0502020204030204" pitchFamily="34" charset="0"/>
                <a:cs typeface="Times New Roman" panose="02020603050405020304" pitchFamily="18" charset="0"/>
              </a:rPr>
              <a:t>If</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you</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want</a:t>
            </a:r>
            <a:r>
              <a:rPr lang="es-CO" dirty="0">
                <a:latin typeface="Calibri" panose="020F0502020204030204" pitchFamily="34" charset="0"/>
                <a:ea typeface="Calibri" panose="020F0502020204030204" pitchFamily="34" charset="0"/>
                <a:cs typeface="Times New Roman" panose="02020603050405020304" pitchFamily="18" charset="0"/>
              </a:rPr>
              <a:t> to </a:t>
            </a:r>
            <a:r>
              <a:rPr lang="es-CO" dirty="0" err="1">
                <a:latin typeface="Calibri" panose="020F0502020204030204" pitchFamily="34" charset="0"/>
                <a:ea typeface="Calibri" panose="020F0502020204030204" pitchFamily="34" charset="0"/>
                <a:cs typeface="Times New Roman" panose="02020603050405020304" pitchFamily="18" charset="0"/>
              </a:rPr>
              <a:t>become</a:t>
            </a:r>
            <a:r>
              <a:rPr lang="es-CO" dirty="0">
                <a:latin typeface="Calibri" panose="020F0502020204030204" pitchFamily="34" charset="0"/>
                <a:ea typeface="Calibri" panose="020F0502020204030204" pitchFamily="34" charset="0"/>
                <a:cs typeface="Times New Roman" panose="02020603050405020304" pitchFamily="18" charset="0"/>
              </a:rPr>
              <a:t> a software </a:t>
            </a:r>
            <a:r>
              <a:rPr lang="es-CO" dirty="0" err="1">
                <a:latin typeface="Calibri" panose="020F0502020204030204" pitchFamily="34" charset="0"/>
                <a:ea typeface="Calibri" panose="020F0502020204030204" pitchFamily="34" charset="0"/>
                <a:cs typeface="Times New Roman" panose="02020603050405020304" pitchFamily="18" charset="0"/>
              </a:rPr>
              <a:t>engineer</a:t>
            </a:r>
            <a:r>
              <a:rPr lang="es-CO" dirty="0">
                <a:latin typeface="Calibri" panose="020F0502020204030204" pitchFamily="34" charset="0"/>
                <a:ea typeface="Calibri" panose="020F0502020204030204" pitchFamily="34" charset="0"/>
                <a:cs typeface="Times New Roman" panose="02020603050405020304" pitchFamily="18" charset="0"/>
              </a:rPr>
              <a:t>, the </a:t>
            </a:r>
            <a:r>
              <a:rPr lang="es-CO" dirty="0" err="1">
                <a:latin typeface="Calibri" panose="020F0502020204030204" pitchFamily="34" charset="0"/>
                <a:ea typeface="Calibri" panose="020F0502020204030204" pitchFamily="34" charset="0"/>
                <a:cs typeface="Times New Roman" panose="02020603050405020304" pitchFamily="18" charset="0"/>
              </a:rPr>
              <a:t>most</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basic</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thing</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that</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you</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have</a:t>
            </a:r>
            <a:r>
              <a:rPr lang="es-CO" dirty="0">
                <a:latin typeface="Calibri" panose="020F0502020204030204" pitchFamily="34" charset="0"/>
                <a:ea typeface="Calibri" panose="020F0502020204030204" pitchFamily="34" charset="0"/>
                <a:cs typeface="Times New Roman" panose="02020603050405020304" pitchFamily="18" charset="0"/>
              </a:rPr>
              <a:t> to </a:t>
            </a:r>
            <a:r>
              <a:rPr lang="es-CO" dirty="0" err="1">
                <a:latin typeface="Calibri" panose="020F0502020204030204" pitchFamily="34" charset="0"/>
                <a:ea typeface="Calibri" panose="020F0502020204030204" pitchFamily="34" charset="0"/>
                <a:cs typeface="Times New Roman" panose="02020603050405020304" pitchFamily="18" charset="0"/>
              </a:rPr>
              <a:t>learn</a:t>
            </a:r>
            <a:r>
              <a:rPr lang="es-CO" dirty="0">
                <a:latin typeface="Calibri" panose="020F0502020204030204" pitchFamily="34" charset="0"/>
                <a:ea typeface="Calibri" panose="020F0502020204030204" pitchFamily="34" charset="0"/>
                <a:cs typeface="Times New Roman" panose="02020603050405020304" pitchFamily="18" charset="0"/>
              </a:rPr>
              <a:t> are </a:t>
            </a:r>
            <a:r>
              <a:rPr lang="es-CO" dirty="0" err="1">
                <a:latin typeface="Calibri" panose="020F0502020204030204" pitchFamily="34" charset="0"/>
                <a:ea typeface="Calibri" panose="020F0502020204030204" pitchFamily="34" charset="0"/>
                <a:cs typeface="Times New Roman" panose="02020603050405020304" pitchFamily="18" charset="0"/>
              </a:rPr>
              <a:t>algorithms</a:t>
            </a:r>
            <a:r>
              <a:rPr lang="es-CO" dirty="0">
                <a:latin typeface="Calibri" panose="020F0502020204030204" pitchFamily="34" charset="0"/>
                <a:ea typeface="Calibri" panose="020F0502020204030204" pitchFamily="34" charset="0"/>
                <a:cs typeface="Times New Roman" panose="02020603050405020304" pitchFamily="18" charset="0"/>
              </a:rPr>
              <a:t> and data </a:t>
            </a:r>
            <a:r>
              <a:rPr lang="es-CO" dirty="0" err="1">
                <a:latin typeface="Calibri" panose="020F0502020204030204" pitchFamily="34" charset="0"/>
                <a:ea typeface="Calibri" panose="020F0502020204030204" pitchFamily="34" charset="0"/>
                <a:cs typeface="Times New Roman" panose="02020603050405020304" pitchFamily="18" charset="0"/>
              </a:rPr>
              <a:t>structures</a:t>
            </a:r>
            <a:r>
              <a:rPr lang="es-CO" dirty="0">
                <a:latin typeface="Calibri" panose="020F0502020204030204" pitchFamily="34" charset="0"/>
                <a:ea typeface="Calibri" panose="020F0502020204030204" pitchFamily="34" charset="0"/>
                <a:cs typeface="Times New Roman" panose="02020603050405020304" pitchFamily="18" charset="0"/>
              </a:rPr>
              <a:t>. The more </a:t>
            </a:r>
            <a:r>
              <a:rPr lang="es-CO" dirty="0" err="1">
                <a:latin typeface="Calibri" panose="020F0502020204030204" pitchFamily="34" charset="0"/>
                <a:ea typeface="Calibri" panose="020F0502020204030204" pitchFamily="34" charset="0"/>
                <a:cs typeface="Times New Roman" panose="02020603050405020304" pitchFamily="18" charset="0"/>
              </a:rPr>
              <a:t>algorithms</a:t>
            </a:r>
            <a:r>
              <a:rPr lang="es-CO" dirty="0">
                <a:latin typeface="Calibri" panose="020F0502020204030204" pitchFamily="34" charset="0"/>
                <a:ea typeface="Calibri" panose="020F0502020204030204" pitchFamily="34" charset="0"/>
                <a:cs typeface="Times New Roman" panose="02020603050405020304" pitchFamily="18" charset="0"/>
              </a:rPr>
              <a:t> and data </a:t>
            </a:r>
            <a:r>
              <a:rPr lang="es-CO" dirty="0" err="1">
                <a:latin typeface="Calibri" panose="020F0502020204030204" pitchFamily="34" charset="0"/>
                <a:ea typeface="Calibri" panose="020F0502020204030204" pitchFamily="34" charset="0"/>
                <a:cs typeface="Times New Roman" panose="02020603050405020304" pitchFamily="18" charset="0"/>
              </a:rPr>
              <a:t>structures</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you</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learn</a:t>
            </a:r>
            <a:r>
              <a:rPr lang="es-CO" dirty="0">
                <a:latin typeface="Calibri" panose="020F0502020204030204" pitchFamily="34" charset="0"/>
                <a:ea typeface="Calibri" panose="020F0502020204030204" pitchFamily="34" charset="0"/>
                <a:cs typeface="Times New Roman" panose="02020603050405020304" pitchFamily="18" charset="0"/>
              </a:rPr>
              <a:t>, the more </a:t>
            </a:r>
            <a:r>
              <a:rPr lang="es-CO" dirty="0" err="1">
                <a:latin typeface="Calibri" panose="020F0502020204030204" pitchFamily="34" charset="0"/>
                <a:ea typeface="Calibri" panose="020F0502020204030204" pitchFamily="34" charset="0"/>
                <a:cs typeface="Times New Roman" panose="02020603050405020304" pitchFamily="18" charset="0"/>
              </a:rPr>
              <a:t>useful</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they</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will</a:t>
            </a:r>
            <a:r>
              <a:rPr lang="es-CO" dirty="0">
                <a:latin typeface="Calibri" panose="020F0502020204030204" pitchFamily="34" charset="0"/>
                <a:ea typeface="Calibri" panose="020F0502020204030204" pitchFamily="34" charset="0"/>
                <a:cs typeface="Times New Roman" panose="02020603050405020304" pitchFamily="18" charset="0"/>
              </a:rPr>
              <a:t> be in </a:t>
            </a:r>
            <a:r>
              <a:rPr lang="es-CO" dirty="0" err="1">
                <a:latin typeface="Calibri" panose="020F0502020204030204" pitchFamily="34" charset="0"/>
                <a:ea typeface="Calibri" panose="020F0502020204030204" pitchFamily="34" charset="0"/>
                <a:cs typeface="Times New Roman" panose="02020603050405020304" pitchFamily="18" charset="0"/>
              </a:rPr>
              <a:t>your</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career</a:t>
            </a:r>
            <a:r>
              <a:rPr lang="es-CO" dirty="0">
                <a:latin typeface="Calibri" panose="020F0502020204030204" pitchFamily="34" charset="0"/>
                <a:ea typeface="Calibri" panose="020F0502020204030204" pitchFamily="34" charset="0"/>
                <a:cs typeface="Times New Roman" panose="02020603050405020304" pitchFamily="18" charset="0"/>
              </a:rPr>
              <a:t> as a software </a:t>
            </a:r>
            <a:r>
              <a:rPr lang="es-CO" dirty="0" err="1">
                <a:latin typeface="Calibri" panose="020F0502020204030204" pitchFamily="34" charset="0"/>
                <a:ea typeface="Calibri" panose="020F0502020204030204" pitchFamily="34" charset="0"/>
                <a:cs typeface="Times New Roman" panose="02020603050405020304" pitchFamily="18" charset="0"/>
              </a:rPr>
              <a:t>engineer</a:t>
            </a:r>
            <a:r>
              <a:rPr lang="es-CO" dirty="0">
                <a:latin typeface="Calibri" panose="020F0502020204030204" pitchFamily="34" charset="0"/>
                <a:ea typeface="Calibri" panose="020F0502020204030204" pitchFamily="34" charset="0"/>
                <a:cs typeface="Times New Roman" panose="02020603050405020304" pitchFamily="18" charset="0"/>
              </a:rPr>
              <a:t>. To </a:t>
            </a:r>
            <a:r>
              <a:rPr lang="es-CO" dirty="0" err="1">
                <a:latin typeface="Calibri" panose="020F0502020204030204" pitchFamily="34" charset="0"/>
                <a:ea typeface="Calibri" panose="020F0502020204030204" pitchFamily="34" charset="0"/>
                <a:cs typeface="Times New Roman" panose="02020603050405020304" pitchFamily="18" charset="0"/>
              </a:rPr>
              <a:t>start</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let’s</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learn</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Search</a:t>
            </a:r>
            <a:r>
              <a:rPr lang="es-CO" dirty="0">
                <a:latin typeface="Calibri" panose="020F0502020204030204" pitchFamily="34" charset="0"/>
                <a:ea typeface="Calibri" panose="020F0502020204030204" pitchFamily="34" charset="0"/>
                <a:cs typeface="Times New Roman" panose="02020603050405020304" pitchFamily="18" charset="0"/>
              </a:rPr>
              <a:t> and </a:t>
            </a:r>
            <a:r>
              <a:rPr lang="es-CO" dirty="0" err="1">
                <a:latin typeface="Calibri" panose="020F0502020204030204" pitchFamily="34" charset="0"/>
                <a:ea typeface="Calibri" panose="020F0502020204030204" pitchFamily="34" charset="0"/>
                <a:cs typeface="Times New Roman" panose="02020603050405020304" pitchFamily="18" charset="0"/>
              </a:rPr>
              <a:t>Sort</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two</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classes</a:t>
            </a:r>
            <a:r>
              <a:rPr lang="es-CO" dirty="0">
                <a:latin typeface="Calibri" panose="020F0502020204030204" pitchFamily="34" charset="0"/>
                <a:ea typeface="Calibri" panose="020F0502020204030204" pitchFamily="34" charset="0"/>
                <a:cs typeface="Times New Roman" panose="02020603050405020304" pitchFamily="18" charset="0"/>
              </a:rPr>
              <a:t> of </a:t>
            </a:r>
            <a:r>
              <a:rPr lang="es-CO" dirty="0" err="1">
                <a:latin typeface="Calibri" panose="020F0502020204030204" pitchFamily="34" charset="0"/>
                <a:ea typeface="Calibri" panose="020F0502020204030204" pitchFamily="34" charset="0"/>
                <a:cs typeface="Times New Roman" panose="02020603050405020304" pitchFamily="18" charset="0"/>
              </a:rPr>
              <a:t>algorithms</a:t>
            </a:r>
            <a:r>
              <a:rPr lang="es-CO" dirty="0">
                <a:latin typeface="Calibri" panose="020F0502020204030204" pitchFamily="34" charset="0"/>
                <a:ea typeface="Calibri" panose="020F0502020204030204" pitchFamily="34" charset="0"/>
                <a:cs typeface="Times New Roman" panose="02020603050405020304" pitchFamily="18" charset="0"/>
              </a:rPr>
              <a:t> a </a:t>
            </a:r>
            <a:r>
              <a:rPr lang="es-CO" dirty="0" err="1">
                <a:latin typeface="Calibri" panose="020F0502020204030204" pitchFamily="34" charset="0"/>
                <a:ea typeface="Calibri" panose="020F0502020204030204" pitchFamily="34" charset="0"/>
                <a:cs typeface="Times New Roman" panose="02020603050405020304" pitchFamily="18" charset="0"/>
              </a:rPr>
              <a:t>programmer</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can’t</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live</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without</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a:solidFill>
                  <a:srgbClr val="7030A0"/>
                </a:solidFill>
                <a:latin typeface="Calibri" panose="020F0502020204030204" pitchFamily="34" charset="0"/>
                <a:ea typeface="Calibri" panose="020F0502020204030204" pitchFamily="34" charset="0"/>
                <a:cs typeface="Times New Roman" panose="02020603050405020304" pitchFamily="18" charset="0"/>
              </a:rPr>
              <a:t>*stop*</a:t>
            </a:r>
          </a:p>
          <a:p>
            <a:pPr algn="ctr">
              <a:lnSpc>
                <a:spcPct val="115000"/>
              </a:lnSpc>
              <a:spcAft>
                <a:spcPts val="1000"/>
              </a:spcAft>
            </a:pPr>
            <a:r>
              <a:rPr lang="es-CO" u="sng" dirty="0" err="1">
                <a:latin typeface="Calibri" panose="020F0502020204030204" pitchFamily="34" charset="0"/>
                <a:ea typeface="Calibri" panose="020F0502020204030204" pitchFamily="34" charset="0"/>
                <a:cs typeface="Times New Roman" panose="02020603050405020304" pitchFamily="18" charset="0"/>
              </a:rPr>
              <a:t>Searching</a:t>
            </a:r>
            <a:endParaRPr lang="es-CO"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s-CO" dirty="0" err="1">
                <a:latin typeface="Calibri" panose="020F0502020204030204" pitchFamily="34" charset="0"/>
                <a:ea typeface="Calibri" panose="020F0502020204030204" pitchFamily="34" charset="0"/>
                <a:cs typeface="Times New Roman" panose="02020603050405020304" pitchFamily="18" charset="0"/>
              </a:rPr>
              <a:t>There</a:t>
            </a:r>
            <a:r>
              <a:rPr lang="es-CO" dirty="0">
                <a:latin typeface="Calibri" panose="020F0502020204030204" pitchFamily="34" charset="0"/>
                <a:ea typeface="Calibri" panose="020F0502020204030204" pitchFamily="34" charset="0"/>
                <a:cs typeface="Times New Roman" panose="02020603050405020304" pitchFamily="18" charset="0"/>
              </a:rPr>
              <a:t> are </a:t>
            </a:r>
            <a:r>
              <a:rPr lang="es-CO" dirty="0" err="1">
                <a:latin typeface="Calibri" panose="020F0502020204030204" pitchFamily="34" charset="0"/>
                <a:ea typeface="Calibri" panose="020F0502020204030204" pitchFamily="34" charset="0"/>
                <a:cs typeface="Times New Roman" panose="02020603050405020304" pitchFamily="18" charset="0"/>
              </a:rPr>
              <a:t>two</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categories</a:t>
            </a:r>
            <a:r>
              <a:rPr lang="es-CO" dirty="0">
                <a:latin typeface="Calibri" panose="020F0502020204030204" pitchFamily="34" charset="0"/>
                <a:ea typeface="Calibri" panose="020F0502020204030204" pitchFamily="34" charset="0"/>
                <a:cs typeface="Times New Roman" panose="02020603050405020304" pitchFamily="18" charset="0"/>
              </a:rPr>
              <a:t> of </a:t>
            </a:r>
            <a:r>
              <a:rPr lang="es-CO" i="1" dirty="0" err="1">
                <a:latin typeface="Calibri" panose="020F0502020204030204" pitchFamily="34" charset="0"/>
                <a:ea typeface="Calibri" panose="020F0502020204030204" pitchFamily="34" charset="0"/>
                <a:cs typeface="Times New Roman" panose="02020603050405020304" pitchFamily="18" charset="0"/>
              </a:rPr>
              <a:t>search</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algorithms</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we</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will</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study</a:t>
            </a:r>
            <a:r>
              <a:rPr lang="es-CO" dirty="0">
                <a:latin typeface="Calibri" panose="020F0502020204030204" pitchFamily="34" charset="0"/>
                <a:ea typeface="Calibri" panose="020F0502020204030204" pitchFamily="34" charset="0"/>
                <a:cs typeface="Times New Roman" panose="02020603050405020304" pitchFamily="18" charset="0"/>
              </a:rPr>
              <a:t>: linear and </a:t>
            </a:r>
            <a:r>
              <a:rPr lang="es-CO" dirty="0" err="1">
                <a:latin typeface="Calibri" panose="020F0502020204030204" pitchFamily="34" charset="0"/>
                <a:ea typeface="Calibri" panose="020F0502020204030204" pitchFamily="34" charset="0"/>
                <a:cs typeface="Times New Roman" panose="02020603050405020304" pitchFamily="18" charset="0"/>
              </a:rPr>
              <a:t>binary</a:t>
            </a:r>
            <a:r>
              <a:rPr lang="es-CO" dirty="0">
                <a:latin typeface="Calibri" panose="020F0502020204030204" pitchFamily="34" charset="0"/>
                <a:ea typeface="Calibri" panose="020F0502020204030204" pitchFamily="34" charset="0"/>
                <a:cs typeface="Times New Roman" panose="02020603050405020304" pitchFamily="18" charset="0"/>
              </a:rPr>
              <a:t>. </a:t>
            </a:r>
          </a:p>
          <a:p>
            <a:pPr>
              <a:lnSpc>
                <a:spcPct val="115000"/>
              </a:lnSpc>
              <a:spcAft>
                <a:spcPts val="1000"/>
              </a:spcAft>
            </a:pPr>
            <a:r>
              <a:rPr lang="es-CO" u="sng" dirty="0">
                <a:latin typeface="Calibri" panose="020F0502020204030204" pitchFamily="34" charset="0"/>
                <a:ea typeface="Calibri" panose="020F0502020204030204" pitchFamily="34" charset="0"/>
                <a:cs typeface="Times New Roman" panose="02020603050405020304" pitchFamily="18" charset="0"/>
              </a:rPr>
              <a:t>Linear </a:t>
            </a:r>
            <a:r>
              <a:rPr lang="es-CO" u="sng" dirty="0" err="1">
                <a:latin typeface="Calibri" panose="020F0502020204030204" pitchFamily="34" charset="0"/>
                <a:ea typeface="Calibri" panose="020F0502020204030204" pitchFamily="34" charset="0"/>
                <a:cs typeface="Times New Roman" panose="02020603050405020304" pitchFamily="18" charset="0"/>
              </a:rPr>
              <a:t>search</a:t>
            </a:r>
            <a:endParaRPr lang="es-CO"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s-CO" i="1" dirty="0">
                <a:latin typeface="Calibri" panose="020F0502020204030204" pitchFamily="34" charset="0"/>
                <a:ea typeface="Calibri" panose="020F0502020204030204" pitchFamily="34" charset="0"/>
                <a:cs typeface="Times New Roman" panose="02020603050405020304" pitchFamily="18" charset="0"/>
              </a:rPr>
              <a:t>Linear </a:t>
            </a:r>
            <a:r>
              <a:rPr lang="es-CO" i="1" dirty="0" err="1">
                <a:latin typeface="Calibri" panose="020F0502020204030204" pitchFamily="34" charset="0"/>
                <a:ea typeface="Calibri" panose="020F0502020204030204" pitchFamily="34" charset="0"/>
                <a:cs typeface="Times New Roman" panose="02020603050405020304" pitchFamily="18" charset="0"/>
              </a:rPr>
              <a:t>search</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algorithms</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means</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that</a:t>
            </a:r>
            <a:r>
              <a:rPr lang="es-CO" dirty="0">
                <a:latin typeface="Calibri" panose="020F0502020204030204" pitchFamily="34" charset="0"/>
                <a:ea typeface="Calibri" panose="020F0502020204030204" pitchFamily="34" charset="0"/>
                <a:cs typeface="Times New Roman" panose="02020603050405020304" pitchFamily="18" charset="0"/>
              </a:rPr>
              <a:t> the </a:t>
            </a:r>
            <a:r>
              <a:rPr lang="es-CO" dirty="0" err="1">
                <a:latin typeface="Calibri" panose="020F0502020204030204" pitchFamily="34" charset="0"/>
                <a:ea typeface="Calibri" panose="020F0502020204030204" pitchFamily="34" charset="0"/>
                <a:cs typeface="Times New Roman" panose="02020603050405020304" pitchFamily="18" charset="0"/>
              </a:rPr>
              <a:t>program</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will</a:t>
            </a:r>
            <a:r>
              <a:rPr lang="es-CO" dirty="0">
                <a:latin typeface="Calibri" panose="020F0502020204030204" pitchFamily="34" charset="0"/>
                <a:ea typeface="Calibri" panose="020F0502020204030204" pitchFamily="34" charset="0"/>
                <a:cs typeface="Times New Roman" panose="02020603050405020304" pitchFamily="18" charset="0"/>
              </a:rPr>
              <a:t> look at </a:t>
            </a:r>
            <a:r>
              <a:rPr lang="es-CO" dirty="0" err="1">
                <a:latin typeface="Calibri" panose="020F0502020204030204" pitchFamily="34" charset="0"/>
                <a:ea typeface="Calibri" panose="020F0502020204030204" pitchFamily="34" charset="0"/>
                <a:cs typeface="Times New Roman" panose="02020603050405020304" pitchFamily="18" charset="0"/>
              </a:rPr>
              <a:t>each</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item</a:t>
            </a:r>
            <a:r>
              <a:rPr lang="es-CO" dirty="0">
                <a:latin typeface="Calibri" panose="020F0502020204030204" pitchFamily="34" charset="0"/>
                <a:ea typeface="Calibri" panose="020F0502020204030204" pitchFamily="34" charset="0"/>
                <a:cs typeface="Times New Roman" panose="02020603050405020304" pitchFamily="18" charset="0"/>
              </a:rPr>
              <a:t> in the line (=input) </a:t>
            </a:r>
            <a:r>
              <a:rPr lang="es-CO" dirty="0" err="1">
                <a:latin typeface="Calibri" panose="020F0502020204030204" pitchFamily="34" charset="0"/>
                <a:ea typeface="Calibri" panose="020F0502020204030204" pitchFamily="34" charset="0"/>
                <a:cs typeface="Times New Roman" panose="02020603050405020304" pitchFamily="18" charset="0"/>
              </a:rPr>
              <a:t>until</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it</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finds</a:t>
            </a:r>
            <a:r>
              <a:rPr lang="es-CO" dirty="0">
                <a:latin typeface="Calibri" panose="020F0502020204030204" pitchFamily="34" charset="0"/>
                <a:ea typeface="Calibri" panose="020F0502020204030204" pitchFamily="34" charset="0"/>
                <a:cs typeface="Times New Roman" panose="02020603050405020304" pitchFamily="18" charset="0"/>
              </a:rPr>
              <a:t> the </a:t>
            </a:r>
            <a:r>
              <a:rPr lang="es-CO" dirty="0" err="1">
                <a:latin typeface="Calibri" panose="020F0502020204030204" pitchFamily="34" charset="0"/>
                <a:ea typeface="Calibri" panose="020F0502020204030204" pitchFamily="34" charset="0"/>
                <a:cs typeface="Times New Roman" panose="02020603050405020304" pitchFamily="18" charset="0"/>
              </a:rPr>
              <a:t>necessary</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item</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a:solidFill>
                  <a:srgbClr val="7030A0"/>
                </a:solidFill>
                <a:latin typeface="Calibri" panose="020F0502020204030204" pitchFamily="34" charset="0"/>
                <a:ea typeface="Calibri" panose="020F0502020204030204" pitchFamily="34" charset="0"/>
                <a:cs typeface="Times New Roman" panose="02020603050405020304" pitchFamily="18" charset="0"/>
              </a:rPr>
              <a:t>*stop*</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If</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you</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have</a:t>
            </a:r>
            <a:r>
              <a:rPr lang="es-CO" dirty="0">
                <a:latin typeface="Calibri" panose="020F0502020204030204" pitchFamily="34" charset="0"/>
                <a:ea typeface="Calibri" panose="020F0502020204030204" pitchFamily="34" charset="0"/>
                <a:cs typeface="Times New Roman" panose="02020603050405020304" pitchFamily="18" charset="0"/>
              </a:rPr>
              <a:t> 100 </a:t>
            </a:r>
            <a:r>
              <a:rPr lang="es-CO" dirty="0" err="1">
                <a:latin typeface="Calibri" panose="020F0502020204030204" pitchFamily="34" charset="0"/>
                <a:ea typeface="Calibri" panose="020F0502020204030204" pitchFamily="34" charset="0"/>
                <a:cs typeface="Times New Roman" panose="02020603050405020304" pitchFamily="18" charset="0"/>
              </a:rPr>
              <a:t>items</a:t>
            </a:r>
            <a:r>
              <a:rPr lang="es-CO" dirty="0">
                <a:latin typeface="Calibri" panose="020F0502020204030204" pitchFamily="34" charset="0"/>
                <a:ea typeface="Calibri" panose="020F0502020204030204" pitchFamily="34" charset="0"/>
                <a:cs typeface="Times New Roman" panose="02020603050405020304" pitchFamily="18" charset="0"/>
              </a:rPr>
              <a:t> and </a:t>
            </a:r>
            <a:r>
              <a:rPr lang="es-CO" dirty="0" err="1">
                <a:latin typeface="Calibri" panose="020F0502020204030204" pitchFamily="34" charset="0"/>
                <a:ea typeface="Calibri" panose="020F0502020204030204" pitchFamily="34" charset="0"/>
                <a:cs typeface="Times New Roman" panose="02020603050405020304" pitchFamily="18" charset="0"/>
              </a:rPr>
              <a:t>you</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need</a:t>
            </a:r>
            <a:r>
              <a:rPr lang="es-CO" dirty="0">
                <a:latin typeface="Calibri" panose="020F0502020204030204" pitchFamily="34" charset="0"/>
                <a:ea typeface="Calibri" panose="020F0502020204030204" pitchFamily="34" charset="0"/>
                <a:cs typeface="Times New Roman" panose="02020603050405020304" pitchFamily="18" charset="0"/>
              </a:rPr>
              <a:t> to </a:t>
            </a:r>
            <a:r>
              <a:rPr lang="es-CO" dirty="0" err="1">
                <a:latin typeface="Calibri" panose="020F0502020204030204" pitchFamily="34" charset="0"/>
                <a:ea typeface="Calibri" panose="020F0502020204030204" pitchFamily="34" charset="0"/>
                <a:cs typeface="Times New Roman" panose="02020603050405020304" pitchFamily="18" charset="0"/>
              </a:rPr>
              <a:t>search</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for</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one</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specific</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item</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then</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you</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have</a:t>
            </a:r>
            <a:r>
              <a:rPr lang="es-CO" dirty="0">
                <a:latin typeface="Calibri" panose="020F0502020204030204" pitchFamily="34" charset="0"/>
                <a:ea typeface="Calibri" panose="020F0502020204030204" pitchFamily="34" charset="0"/>
                <a:cs typeface="Times New Roman" panose="02020603050405020304" pitchFamily="18" charset="0"/>
              </a:rPr>
              <a:t> to look at </a:t>
            </a:r>
            <a:r>
              <a:rPr lang="es-CO" dirty="0" err="1">
                <a:latin typeface="Calibri" panose="020F0502020204030204" pitchFamily="34" charset="0"/>
                <a:ea typeface="Calibri" panose="020F0502020204030204" pitchFamily="34" charset="0"/>
                <a:cs typeface="Times New Roman" panose="02020603050405020304" pitchFamily="18" charset="0"/>
              </a:rPr>
              <a:t>every</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item</a:t>
            </a:r>
            <a:r>
              <a:rPr lang="es-CO" dirty="0">
                <a:latin typeface="Calibri" panose="020F0502020204030204" pitchFamily="34" charset="0"/>
                <a:ea typeface="Calibri" panose="020F0502020204030204" pitchFamily="34" charset="0"/>
                <a:cs typeface="Times New Roman" panose="02020603050405020304" pitchFamily="18" charset="0"/>
              </a:rPr>
              <a:t> in the input </a:t>
            </a:r>
            <a:r>
              <a:rPr lang="es-CO" dirty="0" err="1">
                <a:latin typeface="Calibri" panose="020F0502020204030204" pitchFamily="34" charset="0"/>
                <a:ea typeface="Calibri" panose="020F0502020204030204" pitchFamily="34" charset="0"/>
                <a:cs typeface="Times New Roman" panose="02020603050405020304" pitchFamily="18" charset="0"/>
              </a:rPr>
              <a:t>before</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you</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find</a:t>
            </a:r>
            <a:r>
              <a:rPr lang="es-CO" dirty="0">
                <a:latin typeface="Calibri" panose="020F0502020204030204" pitchFamily="34" charset="0"/>
                <a:ea typeface="Calibri" panose="020F0502020204030204" pitchFamily="34" charset="0"/>
                <a:cs typeface="Times New Roman" panose="02020603050405020304" pitchFamily="18" charset="0"/>
              </a:rPr>
              <a:t> the </a:t>
            </a:r>
            <a:r>
              <a:rPr lang="es-CO" dirty="0" err="1">
                <a:latin typeface="Calibri" panose="020F0502020204030204" pitchFamily="34" charset="0"/>
                <a:ea typeface="Calibri" panose="020F0502020204030204" pitchFamily="34" charset="0"/>
                <a:cs typeface="Times New Roman" panose="02020603050405020304" pitchFamily="18" charset="0"/>
              </a:rPr>
              <a:t>necessary</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item</a:t>
            </a:r>
            <a:r>
              <a:rPr lang="es-CO" dirty="0">
                <a:latin typeface="Calibri" panose="020F0502020204030204" pitchFamily="34" charset="0"/>
                <a:ea typeface="Calibri" panose="020F0502020204030204" pitchFamily="34" charset="0"/>
                <a:cs typeface="Times New Roman" panose="02020603050405020304" pitchFamily="18" charset="0"/>
              </a:rPr>
              <a:t>. Linear = simple. </a:t>
            </a:r>
            <a:r>
              <a:rPr lang="es-CO" dirty="0">
                <a:solidFill>
                  <a:srgbClr val="7030A0"/>
                </a:solidFill>
                <a:latin typeface="Calibri" panose="020F0502020204030204" pitchFamily="34" charset="0"/>
                <a:ea typeface="Calibri" panose="020F0502020204030204" pitchFamily="34" charset="0"/>
                <a:cs typeface="Times New Roman" panose="02020603050405020304" pitchFamily="18" charset="0"/>
              </a:rPr>
              <a:t>*stop* </a:t>
            </a:r>
            <a:r>
              <a:rPr lang="es-CO" dirty="0" err="1">
                <a:latin typeface="Calibri" panose="020F0502020204030204" pitchFamily="34" charset="0"/>
                <a:ea typeface="Calibri" panose="020F0502020204030204" pitchFamily="34" charset="0"/>
                <a:cs typeface="Times New Roman" panose="02020603050405020304" pitchFamily="18" charset="0"/>
              </a:rPr>
              <a:t>For</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example</a:t>
            </a:r>
            <a:r>
              <a:rPr lang="es-CO" dirty="0">
                <a:latin typeface="Calibri" panose="020F0502020204030204" pitchFamily="34" charset="0"/>
                <a:ea typeface="Calibri" panose="020F0502020204030204" pitchFamily="34" charset="0"/>
                <a:cs typeface="Times New Roman" panose="02020603050405020304" pitchFamily="18" charset="0"/>
              </a:rPr>
              <a:t>: imagine </a:t>
            </a:r>
            <a:r>
              <a:rPr lang="es-CO" dirty="0" err="1">
                <a:latin typeface="Calibri" panose="020F0502020204030204" pitchFamily="34" charset="0"/>
                <a:ea typeface="Calibri" panose="020F0502020204030204" pitchFamily="34" charset="0"/>
                <a:cs typeface="Times New Roman" panose="02020603050405020304" pitchFamily="18" charset="0"/>
              </a:rPr>
              <a:t>you</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want</a:t>
            </a:r>
            <a:r>
              <a:rPr lang="es-CO" dirty="0">
                <a:latin typeface="Calibri" panose="020F0502020204030204" pitchFamily="34" charset="0"/>
                <a:ea typeface="Calibri" panose="020F0502020204030204" pitchFamily="34" charset="0"/>
                <a:cs typeface="Times New Roman" panose="02020603050405020304" pitchFamily="18" charset="0"/>
              </a:rPr>
              <a:t> to </a:t>
            </a:r>
            <a:r>
              <a:rPr lang="es-CO" dirty="0" err="1">
                <a:latin typeface="Calibri" panose="020F0502020204030204" pitchFamily="34" charset="0"/>
                <a:ea typeface="Calibri" panose="020F0502020204030204" pitchFamily="34" charset="0"/>
                <a:cs typeface="Times New Roman" panose="02020603050405020304" pitchFamily="18" charset="0"/>
              </a:rPr>
              <a:t>find</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your</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friend</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Maria</a:t>
            </a:r>
            <a:r>
              <a:rPr lang="es-CO" dirty="0">
                <a:latin typeface="Calibri" panose="020F0502020204030204" pitchFamily="34" charset="0"/>
                <a:ea typeface="Calibri" panose="020F0502020204030204" pitchFamily="34" charset="0"/>
                <a:cs typeface="Times New Roman" panose="02020603050405020304" pitchFamily="18" charset="0"/>
              </a:rPr>
              <a:t> in a line of </a:t>
            </a:r>
            <a:r>
              <a:rPr lang="es-CO" dirty="0" err="1">
                <a:latin typeface="Calibri" panose="020F0502020204030204" pitchFamily="34" charset="0"/>
                <a:ea typeface="Calibri" panose="020F0502020204030204" pitchFamily="34" charset="0"/>
                <a:cs typeface="Times New Roman" panose="02020603050405020304" pitchFamily="18" charset="0"/>
              </a:rPr>
              <a:t>people</a:t>
            </a:r>
            <a:r>
              <a:rPr lang="es-CO" dirty="0">
                <a:latin typeface="Calibri" panose="020F0502020204030204" pitchFamily="34" charset="0"/>
                <a:ea typeface="Calibri" panose="020F0502020204030204" pitchFamily="34" charset="0"/>
                <a:cs typeface="Times New Roman" panose="02020603050405020304" pitchFamily="18" charset="0"/>
              </a:rPr>
              <a:t> standing in no particular </a:t>
            </a:r>
            <a:r>
              <a:rPr lang="es-CO" dirty="0" err="1">
                <a:latin typeface="Calibri" panose="020F0502020204030204" pitchFamily="34" charset="0"/>
                <a:ea typeface="Calibri" panose="020F0502020204030204" pitchFamily="34" charset="0"/>
                <a:cs typeface="Times New Roman" panose="02020603050405020304" pitchFamily="18" charset="0"/>
              </a:rPr>
              <a:t>order</a:t>
            </a:r>
            <a:r>
              <a:rPr lang="es-CO" dirty="0">
                <a:latin typeface="Calibri" panose="020F0502020204030204" pitchFamily="34" charset="0"/>
                <a:ea typeface="Calibri" panose="020F0502020204030204" pitchFamily="34" charset="0"/>
                <a:cs typeface="Times New Roman" panose="02020603050405020304" pitchFamily="18" charset="0"/>
              </a:rPr>
              <a:t>. You </a:t>
            </a:r>
            <a:r>
              <a:rPr lang="es-CO" dirty="0" err="1">
                <a:latin typeface="Calibri" panose="020F0502020204030204" pitchFamily="34" charset="0"/>
                <a:ea typeface="Calibri" panose="020F0502020204030204" pitchFamily="34" charset="0"/>
                <a:cs typeface="Times New Roman" panose="02020603050405020304" pitchFamily="18" charset="0"/>
              </a:rPr>
              <a:t>already</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know</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Maria´s</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appearance</a:t>
            </a:r>
            <a:r>
              <a:rPr lang="es-CO" dirty="0">
                <a:latin typeface="Calibri" panose="020F0502020204030204" pitchFamily="34" charset="0"/>
                <a:ea typeface="Calibri" panose="020F0502020204030204" pitchFamily="34" charset="0"/>
                <a:cs typeface="Times New Roman" panose="02020603050405020304" pitchFamily="18" charset="0"/>
              </a:rPr>
              <a:t>, so </a:t>
            </a:r>
            <a:r>
              <a:rPr lang="es-CO" dirty="0" err="1">
                <a:latin typeface="Calibri" panose="020F0502020204030204" pitchFamily="34" charset="0"/>
                <a:ea typeface="Calibri" panose="020F0502020204030204" pitchFamily="34" charset="0"/>
                <a:cs typeface="Times New Roman" panose="02020603050405020304" pitchFamily="18" charset="0"/>
              </a:rPr>
              <a:t>you</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have</a:t>
            </a:r>
            <a:r>
              <a:rPr lang="es-CO" dirty="0">
                <a:latin typeface="Calibri" panose="020F0502020204030204" pitchFamily="34" charset="0"/>
                <a:ea typeface="Calibri" panose="020F0502020204030204" pitchFamily="34" charset="0"/>
                <a:cs typeface="Times New Roman" panose="02020603050405020304" pitchFamily="18" charset="0"/>
              </a:rPr>
              <a:t> to look at </a:t>
            </a:r>
            <a:r>
              <a:rPr lang="es-CO" dirty="0" err="1">
                <a:latin typeface="Calibri" panose="020F0502020204030204" pitchFamily="34" charset="0"/>
                <a:ea typeface="Calibri" panose="020F0502020204030204" pitchFamily="34" charset="0"/>
                <a:cs typeface="Times New Roman" panose="02020603050405020304" pitchFamily="18" charset="0"/>
              </a:rPr>
              <a:t>each</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person</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one</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by</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one</a:t>
            </a:r>
            <a:r>
              <a:rPr lang="es-CO" dirty="0">
                <a:latin typeface="Calibri" panose="020F0502020204030204" pitchFamily="34" charset="0"/>
                <a:ea typeface="Calibri" panose="020F0502020204030204" pitchFamily="34" charset="0"/>
                <a:cs typeface="Times New Roman" panose="02020603050405020304" pitchFamily="18" charset="0"/>
              </a:rPr>
              <a:t>, in </a:t>
            </a:r>
            <a:r>
              <a:rPr lang="es-CO" dirty="0" err="1">
                <a:latin typeface="Calibri" panose="020F0502020204030204" pitchFamily="34" charset="0"/>
                <a:ea typeface="Calibri" panose="020F0502020204030204" pitchFamily="34" charset="0"/>
                <a:cs typeface="Times New Roman" panose="02020603050405020304" pitchFamily="18" charset="0"/>
              </a:rPr>
              <a:t>sequence</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until</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you</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recognize</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Maria</a:t>
            </a:r>
            <a:r>
              <a:rPr lang="es-CO" dirty="0">
                <a:latin typeface="Calibri" panose="020F0502020204030204" pitchFamily="34" charset="0"/>
                <a:ea typeface="Calibri" panose="020F0502020204030204" pitchFamily="34" charset="0"/>
                <a:cs typeface="Times New Roman" panose="02020603050405020304" pitchFamily="18" charset="0"/>
              </a:rPr>
              <a:t>. In </a:t>
            </a:r>
            <a:r>
              <a:rPr lang="es-CO" dirty="0" err="1">
                <a:latin typeface="Calibri" panose="020F0502020204030204" pitchFamily="34" charset="0"/>
                <a:ea typeface="Calibri" panose="020F0502020204030204" pitchFamily="34" charset="0"/>
                <a:cs typeface="Times New Roman" panose="02020603050405020304" pitchFamily="18" charset="0"/>
              </a:rPr>
              <a:t>doing</a:t>
            </a:r>
            <a:r>
              <a:rPr lang="es-CO" dirty="0">
                <a:latin typeface="Calibri" panose="020F0502020204030204" pitchFamily="34" charset="0"/>
                <a:ea typeface="Calibri" panose="020F0502020204030204" pitchFamily="34" charset="0"/>
                <a:cs typeface="Times New Roman" panose="02020603050405020304" pitchFamily="18" charset="0"/>
              </a:rPr>
              <a:t> so, </a:t>
            </a:r>
            <a:r>
              <a:rPr lang="es-CO" dirty="0" err="1">
                <a:latin typeface="Calibri" panose="020F0502020204030204" pitchFamily="34" charset="0"/>
                <a:ea typeface="Calibri" panose="020F0502020204030204" pitchFamily="34" charset="0"/>
                <a:cs typeface="Times New Roman" panose="02020603050405020304" pitchFamily="18" charset="0"/>
              </a:rPr>
              <a:t>you</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follow</a:t>
            </a:r>
            <a:r>
              <a:rPr lang="es-CO" dirty="0">
                <a:latin typeface="Calibri" panose="020F0502020204030204" pitchFamily="34" charset="0"/>
                <a:ea typeface="Calibri" panose="020F0502020204030204" pitchFamily="34" charset="0"/>
                <a:cs typeface="Times New Roman" panose="02020603050405020304" pitchFamily="18" charset="0"/>
              </a:rPr>
              <a:t> the linear </a:t>
            </a:r>
            <a:r>
              <a:rPr lang="es-CO" dirty="0" err="1">
                <a:latin typeface="Calibri" panose="020F0502020204030204" pitchFamily="34" charset="0"/>
                <a:ea typeface="Calibri" panose="020F0502020204030204" pitchFamily="34" charset="0"/>
                <a:cs typeface="Times New Roman" panose="02020603050405020304" pitchFamily="18" charset="0"/>
              </a:rPr>
              <a:t>search</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algorithm</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a:solidFill>
                  <a:srgbClr val="7030A0"/>
                </a:solidFill>
                <a:latin typeface="Calibri" panose="020F0502020204030204" pitchFamily="34" charset="0"/>
                <a:ea typeface="Calibri" panose="020F0502020204030204" pitchFamily="34" charset="0"/>
                <a:cs typeface="Times New Roman" panose="02020603050405020304" pitchFamily="18" charset="0"/>
              </a:rPr>
              <a:t>*stop*</a:t>
            </a:r>
            <a:endParaRPr lang="es-CO"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s-CO"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6086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3158076" y="92417"/>
            <a:ext cx="5978880" cy="517065"/>
          </a:xfrm>
          <a:prstGeom prst="rect">
            <a:avLst/>
          </a:prstGeom>
        </p:spPr>
        <p:txBody>
          <a:bodyPr wrap="none">
            <a:spAutoFit/>
          </a:bodyPr>
          <a:lstStyle/>
          <a:p>
            <a:pPr lvl="0" algn="ctr">
              <a:lnSpc>
                <a:spcPct val="115000"/>
              </a:lnSpc>
              <a:spcAft>
                <a:spcPts val="1000"/>
              </a:spcAft>
            </a:pPr>
            <a:r>
              <a:rPr lang="es-CO" sz="2400" b="1" dirty="0">
                <a:solidFill>
                  <a:prstClr val="white"/>
                </a:solidFill>
                <a:latin typeface="Calibri" panose="020F0502020204030204" pitchFamily="34" charset="0"/>
                <a:ea typeface="Calibri" panose="020F0502020204030204" pitchFamily="34" charset="0"/>
                <a:cs typeface="Times New Roman" panose="02020603050405020304" pitchFamily="18" charset="0"/>
              </a:rPr>
              <a:t>Text Top Algorithms You Really Need To Know</a:t>
            </a:r>
            <a:endParaRPr lang="es-CO" sz="2400" dirty="0">
              <a:solidFill>
                <a:prstClr val="white"/>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ángulo 5"/>
          <p:cNvSpPr/>
          <p:nvPr/>
        </p:nvSpPr>
        <p:spPr>
          <a:xfrm>
            <a:off x="669701" y="1545465"/>
            <a:ext cx="9968248" cy="4342984"/>
          </a:xfrm>
          <a:prstGeom prst="rect">
            <a:avLst/>
          </a:prstGeom>
        </p:spPr>
        <p:txBody>
          <a:bodyPr wrap="square">
            <a:spAutoFit/>
          </a:bodyPr>
          <a:lstStyle/>
          <a:p>
            <a:pPr>
              <a:lnSpc>
                <a:spcPct val="115000"/>
              </a:lnSpc>
              <a:spcAft>
                <a:spcPts val="1000"/>
              </a:spcAft>
            </a:pPr>
            <a:r>
              <a:rPr lang="es-CO" u="sng" dirty="0" err="1">
                <a:latin typeface="Calibri" panose="020F0502020204030204" pitchFamily="34" charset="0"/>
                <a:ea typeface="Calibri" panose="020F0502020204030204" pitchFamily="34" charset="0"/>
                <a:cs typeface="Times New Roman" panose="02020603050405020304" pitchFamily="18" charset="0"/>
              </a:rPr>
              <a:t>Binary</a:t>
            </a:r>
            <a:r>
              <a:rPr lang="es-CO" u="sng" dirty="0">
                <a:latin typeface="Calibri" panose="020F0502020204030204" pitchFamily="34" charset="0"/>
                <a:ea typeface="Calibri" panose="020F0502020204030204" pitchFamily="34" charset="0"/>
                <a:cs typeface="Times New Roman" panose="02020603050405020304" pitchFamily="18" charset="0"/>
              </a:rPr>
              <a:t> </a:t>
            </a:r>
            <a:r>
              <a:rPr lang="es-CO" u="sng" dirty="0" err="1">
                <a:latin typeface="Calibri" panose="020F0502020204030204" pitchFamily="34" charset="0"/>
                <a:ea typeface="Calibri" panose="020F0502020204030204" pitchFamily="34" charset="0"/>
                <a:cs typeface="Times New Roman" panose="02020603050405020304" pitchFamily="18" charset="0"/>
              </a:rPr>
              <a:t>search</a:t>
            </a:r>
            <a:endParaRPr lang="es-CO"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s-CO" i="1" dirty="0" err="1">
                <a:latin typeface="Calibri" panose="020F0502020204030204" pitchFamily="34" charset="0"/>
                <a:ea typeface="Calibri" panose="020F0502020204030204" pitchFamily="34" charset="0"/>
                <a:cs typeface="Times New Roman" panose="02020603050405020304" pitchFamily="18" charset="0"/>
              </a:rPr>
              <a:t>Binary</a:t>
            </a:r>
            <a:r>
              <a:rPr lang="es-CO" i="1" dirty="0">
                <a:latin typeface="Calibri" panose="020F0502020204030204" pitchFamily="34" charset="0"/>
                <a:ea typeface="Calibri" panose="020F0502020204030204" pitchFamily="34" charset="0"/>
                <a:cs typeface="Times New Roman" panose="02020603050405020304" pitchFamily="18" charset="0"/>
              </a:rPr>
              <a:t> </a:t>
            </a:r>
            <a:r>
              <a:rPr lang="es-CO" i="1" dirty="0" err="1">
                <a:latin typeface="Calibri" panose="020F0502020204030204" pitchFamily="34" charset="0"/>
                <a:ea typeface="Calibri" panose="020F0502020204030204" pitchFamily="34" charset="0"/>
                <a:cs typeface="Times New Roman" panose="02020603050405020304" pitchFamily="18" charset="0"/>
              </a:rPr>
              <a:t>search</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binary</a:t>
            </a:r>
            <a:r>
              <a:rPr lang="es-CO" dirty="0">
                <a:latin typeface="Calibri" panose="020F0502020204030204" pitchFamily="34" charset="0"/>
                <a:ea typeface="Calibri" panose="020F0502020204030204" pitchFamily="34" charset="0"/>
                <a:cs typeface="Times New Roman" panose="02020603050405020304" pitchFamily="18" charset="0"/>
              </a:rPr>
              <a:t> - “</a:t>
            </a:r>
            <a:r>
              <a:rPr lang="es-CO" dirty="0" err="1">
                <a:latin typeface="Calibri" panose="020F0502020204030204" pitchFamily="34" charset="0"/>
                <a:ea typeface="Calibri" panose="020F0502020204030204" pitchFamily="34" charset="0"/>
                <a:cs typeface="Times New Roman" panose="02020603050405020304" pitchFamily="18" charset="0"/>
              </a:rPr>
              <a:t>relating</a:t>
            </a:r>
            <a:r>
              <a:rPr lang="es-CO" dirty="0">
                <a:latin typeface="Calibri" panose="020F0502020204030204" pitchFamily="34" charset="0"/>
                <a:ea typeface="Calibri" panose="020F0502020204030204" pitchFamily="34" charset="0"/>
                <a:cs typeface="Times New Roman" panose="02020603050405020304" pitchFamily="18" charset="0"/>
              </a:rPr>
              <a:t> to 2 </a:t>
            </a:r>
            <a:r>
              <a:rPr lang="es-CO" dirty="0" err="1">
                <a:latin typeface="Calibri" panose="020F0502020204030204" pitchFamily="34" charset="0"/>
                <a:ea typeface="Calibri" panose="020F0502020204030204" pitchFamily="34" charset="0"/>
                <a:cs typeface="Times New Roman" panose="02020603050405020304" pitchFamily="18" charset="0"/>
              </a:rPr>
              <a:t>things</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works</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by</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dividing</a:t>
            </a:r>
            <a:r>
              <a:rPr lang="es-CO" dirty="0">
                <a:latin typeface="Calibri" panose="020F0502020204030204" pitchFamily="34" charset="0"/>
                <a:ea typeface="Calibri" panose="020F0502020204030204" pitchFamily="34" charset="0"/>
                <a:cs typeface="Times New Roman" panose="02020603050405020304" pitchFamily="18" charset="0"/>
              </a:rPr>
              <a:t> the input </a:t>
            </a:r>
            <a:r>
              <a:rPr lang="es-CO" dirty="0" err="1">
                <a:latin typeface="Calibri" panose="020F0502020204030204" pitchFamily="34" charset="0"/>
                <a:ea typeface="Calibri" panose="020F0502020204030204" pitchFamily="34" charset="0"/>
                <a:cs typeface="Times New Roman" panose="02020603050405020304" pitchFamily="18" charset="0"/>
              </a:rPr>
              <a:t>into</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two</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parts</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until</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it</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finds</a:t>
            </a:r>
            <a:r>
              <a:rPr lang="es-CO" dirty="0">
                <a:latin typeface="Calibri" panose="020F0502020204030204" pitchFamily="34" charset="0"/>
                <a:ea typeface="Calibri" panose="020F0502020204030204" pitchFamily="34" charset="0"/>
                <a:cs typeface="Times New Roman" panose="02020603050405020304" pitchFamily="18" charset="0"/>
              </a:rPr>
              <a:t> the </a:t>
            </a:r>
            <a:r>
              <a:rPr lang="es-CO" dirty="0" err="1">
                <a:latin typeface="Calibri" panose="020F0502020204030204" pitchFamily="34" charset="0"/>
                <a:ea typeface="Calibri" panose="020F0502020204030204" pitchFamily="34" charset="0"/>
                <a:cs typeface="Times New Roman" panose="02020603050405020304" pitchFamily="18" charset="0"/>
              </a:rPr>
              <a:t>necessary</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item</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b="1" dirty="0">
                <a:solidFill>
                  <a:srgbClr val="7030A0"/>
                </a:solidFill>
                <a:latin typeface="Calibri" panose="020F0502020204030204" pitchFamily="34" charset="0"/>
                <a:ea typeface="Calibri" panose="020F0502020204030204" pitchFamily="34" charset="0"/>
                <a:cs typeface="Times New Roman" panose="02020603050405020304" pitchFamily="18" charset="0"/>
              </a:rPr>
              <a:t>*stop* </a:t>
            </a:r>
            <a:r>
              <a:rPr lang="es-CO" dirty="0" err="1">
                <a:latin typeface="Calibri" panose="020F0502020204030204" pitchFamily="34" charset="0"/>
                <a:ea typeface="Calibri" panose="020F0502020204030204" pitchFamily="34" charset="0"/>
                <a:cs typeface="Times New Roman" panose="02020603050405020304" pitchFamily="18" charset="0"/>
              </a:rPr>
              <a:t>One</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part</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contains</a:t>
            </a:r>
            <a:r>
              <a:rPr lang="es-CO" dirty="0">
                <a:latin typeface="Calibri" panose="020F0502020204030204" pitchFamily="34" charset="0"/>
                <a:ea typeface="Calibri" panose="020F0502020204030204" pitchFamily="34" charset="0"/>
                <a:cs typeface="Times New Roman" panose="02020603050405020304" pitchFamily="18" charset="0"/>
              </a:rPr>
              <a:t> the </a:t>
            </a:r>
            <a:r>
              <a:rPr lang="es-CO" dirty="0" err="1">
                <a:latin typeface="Calibri" panose="020F0502020204030204" pitchFamily="34" charset="0"/>
                <a:ea typeface="Calibri" panose="020F0502020204030204" pitchFamily="34" charset="0"/>
                <a:cs typeface="Times New Roman" panose="02020603050405020304" pitchFamily="18" charset="0"/>
              </a:rPr>
              <a:t>necessary</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item</a:t>
            </a:r>
            <a:r>
              <a:rPr lang="es-CO" dirty="0">
                <a:latin typeface="Calibri" panose="020F0502020204030204" pitchFamily="34" charset="0"/>
                <a:ea typeface="Calibri" panose="020F0502020204030204" pitchFamily="34" charset="0"/>
                <a:cs typeface="Times New Roman" panose="02020603050405020304" pitchFamily="18" charset="0"/>
              </a:rPr>
              <a:t> and the </a:t>
            </a:r>
            <a:r>
              <a:rPr lang="es-CO" dirty="0" err="1">
                <a:latin typeface="Calibri" panose="020F0502020204030204" pitchFamily="34" charset="0"/>
                <a:ea typeface="Calibri" panose="020F0502020204030204" pitchFamily="34" charset="0"/>
                <a:cs typeface="Times New Roman" panose="02020603050405020304" pitchFamily="18" charset="0"/>
              </a:rPr>
              <a:t>other</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part</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does</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not</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It</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is</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faster</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than</a:t>
            </a:r>
            <a:r>
              <a:rPr lang="es-CO" dirty="0">
                <a:latin typeface="Calibri" panose="020F0502020204030204" pitchFamily="34" charset="0"/>
                <a:ea typeface="Calibri" panose="020F0502020204030204" pitchFamily="34" charset="0"/>
                <a:cs typeface="Times New Roman" panose="02020603050405020304" pitchFamily="18" charset="0"/>
              </a:rPr>
              <a:t> linear </a:t>
            </a:r>
            <a:r>
              <a:rPr lang="es-CO" dirty="0" err="1">
                <a:latin typeface="Calibri" panose="020F0502020204030204" pitchFamily="34" charset="0"/>
                <a:ea typeface="Calibri" panose="020F0502020204030204" pitchFamily="34" charset="0"/>
                <a:cs typeface="Times New Roman" panose="02020603050405020304" pitchFamily="18" charset="0"/>
              </a:rPr>
              <a:t>search</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but</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it</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only</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works</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with</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ordered</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sequences</a:t>
            </a:r>
            <a:r>
              <a:rPr lang="es-CO" dirty="0">
                <a:latin typeface="Calibri" panose="020F0502020204030204" pitchFamily="34" charset="0"/>
                <a:ea typeface="Calibri" panose="020F0502020204030204" pitchFamily="34" charset="0"/>
                <a:cs typeface="Times New Roman" panose="02020603050405020304" pitchFamily="18" charset="0"/>
              </a:rPr>
              <a:t> – and </a:t>
            </a:r>
            <a:r>
              <a:rPr lang="es-CO" dirty="0" err="1">
                <a:latin typeface="Calibri" panose="020F0502020204030204" pitchFamily="34" charset="0"/>
                <a:ea typeface="Calibri" panose="020F0502020204030204" pitchFamily="34" charset="0"/>
                <a:cs typeface="Times New Roman" panose="02020603050405020304" pitchFamily="18" charset="0"/>
              </a:rPr>
              <a:t>this</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is</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very</a:t>
            </a:r>
            <a:r>
              <a:rPr lang="es-CO" dirty="0">
                <a:latin typeface="Calibri" panose="020F0502020204030204" pitchFamily="34" charset="0"/>
                <a:ea typeface="Calibri" panose="020F0502020204030204" pitchFamily="34" charset="0"/>
                <a:cs typeface="Times New Roman" panose="02020603050405020304" pitchFamily="18" charset="0"/>
              </a:rPr>
              <a:t> important, </a:t>
            </a:r>
            <a:r>
              <a:rPr lang="es-CO" dirty="0" err="1">
                <a:latin typeface="Calibri" panose="020F0502020204030204" pitchFamily="34" charset="0"/>
                <a:ea typeface="Calibri" panose="020F0502020204030204" pitchFamily="34" charset="0"/>
                <a:cs typeface="Times New Roman" panose="02020603050405020304" pitchFamily="18" charset="0"/>
              </a:rPr>
              <a:t>because</a:t>
            </a:r>
            <a:r>
              <a:rPr lang="es-CO" dirty="0">
                <a:latin typeface="Calibri" panose="020F0502020204030204" pitchFamily="34" charset="0"/>
                <a:ea typeface="Calibri" panose="020F0502020204030204" pitchFamily="34" charset="0"/>
                <a:cs typeface="Times New Roman" panose="02020603050405020304" pitchFamily="18" charset="0"/>
              </a:rPr>
              <a:t> the linear </a:t>
            </a:r>
            <a:r>
              <a:rPr lang="es-CO" dirty="0" err="1">
                <a:latin typeface="Calibri" panose="020F0502020204030204" pitchFamily="34" charset="0"/>
                <a:ea typeface="Calibri" panose="020F0502020204030204" pitchFamily="34" charset="0"/>
                <a:cs typeface="Times New Roman" panose="02020603050405020304" pitchFamily="18" charset="0"/>
              </a:rPr>
              <a:t>search</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does</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not</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need</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an</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ordered</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sequence</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b="1" dirty="0">
                <a:solidFill>
                  <a:srgbClr val="7030A0"/>
                </a:solidFill>
                <a:latin typeface="Calibri" panose="020F0502020204030204" pitchFamily="34" charset="0"/>
                <a:ea typeface="Calibri" panose="020F0502020204030204" pitchFamily="34" charset="0"/>
                <a:cs typeface="Times New Roman" panose="02020603050405020304" pitchFamily="18" charset="0"/>
              </a:rPr>
              <a:t>*stop* </a:t>
            </a:r>
            <a:r>
              <a:rPr lang="es-CO" dirty="0" err="1">
                <a:latin typeface="Calibri" panose="020F0502020204030204" pitchFamily="34" charset="0"/>
                <a:ea typeface="Calibri" panose="020F0502020204030204" pitchFamily="34" charset="0"/>
                <a:cs typeface="Times New Roman" panose="02020603050405020304" pitchFamily="18" charset="0"/>
              </a:rPr>
              <a:t>For</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example</a:t>
            </a:r>
            <a:r>
              <a:rPr lang="es-CO" dirty="0">
                <a:latin typeface="Calibri" panose="020F0502020204030204" pitchFamily="34" charset="0"/>
                <a:ea typeface="Calibri" panose="020F0502020204030204" pitchFamily="34" charset="0"/>
                <a:cs typeface="Times New Roman" panose="02020603050405020304" pitchFamily="18" charset="0"/>
              </a:rPr>
              <a:t>: imagine </a:t>
            </a:r>
            <a:r>
              <a:rPr lang="es-CO" dirty="0" err="1">
                <a:latin typeface="Calibri" panose="020F0502020204030204" pitchFamily="34" charset="0"/>
                <a:ea typeface="Calibri" panose="020F0502020204030204" pitchFamily="34" charset="0"/>
                <a:cs typeface="Times New Roman" panose="02020603050405020304" pitchFamily="18" charset="0"/>
              </a:rPr>
              <a:t>you’re</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want</a:t>
            </a:r>
            <a:r>
              <a:rPr lang="es-CO" dirty="0">
                <a:latin typeface="Calibri" panose="020F0502020204030204" pitchFamily="34" charset="0"/>
                <a:ea typeface="Calibri" panose="020F0502020204030204" pitchFamily="34" charset="0"/>
                <a:cs typeface="Times New Roman" panose="02020603050405020304" pitchFamily="18" charset="0"/>
              </a:rPr>
              <a:t> to </a:t>
            </a:r>
            <a:r>
              <a:rPr lang="es-CO" dirty="0" err="1">
                <a:latin typeface="Calibri" panose="020F0502020204030204" pitchFamily="34" charset="0"/>
                <a:ea typeface="Calibri" panose="020F0502020204030204" pitchFamily="34" charset="0"/>
                <a:cs typeface="Times New Roman" panose="02020603050405020304" pitchFamily="18" charset="0"/>
              </a:rPr>
              <a:t>find</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your</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friend</a:t>
            </a:r>
            <a:r>
              <a:rPr lang="es-CO" dirty="0">
                <a:latin typeface="Calibri" panose="020F0502020204030204" pitchFamily="34" charset="0"/>
                <a:ea typeface="Calibri" panose="020F0502020204030204" pitchFamily="34" charset="0"/>
                <a:cs typeface="Times New Roman" panose="02020603050405020304" pitchFamily="18" charset="0"/>
              </a:rPr>
              <a:t> John (</a:t>
            </a:r>
            <a:r>
              <a:rPr lang="es-CO" dirty="0" err="1">
                <a:latin typeface="Calibri" panose="020F0502020204030204" pitchFamily="34" charset="0"/>
                <a:ea typeface="Calibri" panose="020F0502020204030204" pitchFamily="34" charset="0"/>
                <a:cs typeface="Times New Roman" panose="02020603050405020304" pitchFamily="18" charset="0"/>
              </a:rPr>
              <a:t>who</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is</a:t>
            </a:r>
            <a:r>
              <a:rPr lang="es-CO" dirty="0">
                <a:latin typeface="Calibri" panose="020F0502020204030204" pitchFamily="34" charset="0"/>
                <a:ea typeface="Calibri" panose="020F0502020204030204" pitchFamily="34" charset="0"/>
                <a:cs typeface="Times New Roman" panose="02020603050405020304" pitchFamily="18" charset="0"/>
              </a:rPr>
              <a:t> 170 cm </a:t>
            </a:r>
            <a:r>
              <a:rPr lang="es-CO" dirty="0" err="1">
                <a:latin typeface="Calibri" panose="020F0502020204030204" pitchFamily="34" charset="0"/>
                <a:ea typeface="Calibri" panose="020F0502020204030204" pitchFamily="34" charset="0"/>
                <a:cs typeface="Times New Roman" panose="02020603050405020304" pitchFamily="18" charset="0"/>
              </a:rPr>
              <a:t>tall</a:t>
            </a:r>
            <a:r>
              <a:rPr lang="es-CO" dirty="0">
                <a:latin typeface="Calibri" panose="020F0502020204030204" pitchFamily="34" charset="0"/>
                <a:ea typeface="Calibri" panose="020F0502020204030204" pitchFamily="34" charset="0"/>
                <a:cs typeface="Times New Roman" panose="02020603050405020304" pitchFamily="18" charset="0"/>
              </a:rPr>
              <a:t>) in a line of </a:t>
            </a:r>
            <a:r>
              <a:rPr lang="es-CO" dirty="0" err="1">
                <a:latin typeface="Calibri" panose="020F0502020204030204" pitchFamily="34" charset="0"/>
                <a:ea typeface="Calibri" panose="020F0502020204030204" pitchFamily="34" charset="0"/>
                <a:cs typeface="Times New Roman" panose="02020603050405020304" pitchFamily="18" charset="0"/>
              </a:rPr>
              <a:t>people</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ordered</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by</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height</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from</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left</a:t>
            </a:r>
            <a:r>
              <a:rPr lang="es-CO" dirty="0">
                <a:latin typeface="Calibri" panose="020F0502020204030204" pitchFamily="34" charset="0"/>
                <a:ea typeface="Calibri" panose="020F0502020204030204" pitchFamily="34" charset="0"/>
                <a:cs typeface="Times New Roman" panose="02020603050405020304" pitchFamily="18" charset="0"/>
              </a:rPr>
              <a:t> to </a:t>
            </a:r>
            <a:r>
              <a:rPr lang="es-CO" dirty="0" err="1">
                <a:latin typeface="Calibri" panose="020F0502020204030204" pitchFamily="34" charset="0"/>
                <a:ea typeface="Calibri" panose="020F0502020204030204" pitchFamily="34" charset="0"/>
                <a:cs typeface="Times New Roman" panose="02020603050405020304" pitchFamily="18" charset="0"/>
              </a:rPr>
              <a:t>right</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shortest</a:t>
            </a:r>
            <a:r>
              <a:rPr lang="es-CO" dirty="0">
                <a:latin typeface="Calibri" panose="020F0502020204030204" pitchFamily="34" charset="0"/>
                <a:ea typeface="Calibri" panose="020F0502020204030204" pitchFamily="34" charset="0"/>
                <a:cs typeface="Times New Roman" panose="02020603050405020304" pitchFamily="18" charset="0"/>
              </a:rPr>
              <a:t> to </a:t>
            </a:r>
            <a:r>
              <a:rPr lang="es-CO" dirty="0" err="1">
                <a:latin typeface="Calibri" panose="020F0502020204030204" pitchFamily="34" charset="0"/>
                <a:ea typeface="Calibri" panose="020F0502020204030204" pitchFamily="34" charset="0"/>
                <a:cs typeface="Times New Roman" panose="02020603050405020304" pitchFamily="18" charset="0"/>
              </a:rPr>
              <a:t>tallest</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It</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is</a:t>
            </a:r>
            <a:r>
              <a:rPr lang="es-CO" dirty="0">
                <a:latin typeface="Calibri" panose="020F0502020204030204" pitchFamily="34" charset="0"/>
                <a:ea typeface="Calibri" panose="020F0502020204030204" pitchFamily="34" charset="0"/>
                <a:cs typeface="Times New Roman" panose="02020603050405020304" pitchFamily="18" charset="0"/>
              </a:rPr>
              <a:t> a </a:t>
            </a:r>
            <a:r>
              <a:rPr lang="es-CO" dirty="0" err="1">
                <a:latin typeface="Calibri" panose="020F0502020204030204" pitchFamily="34" charset="0"/>
                <a:ea typeface="Calibri" panose="020F0502020204030204" pitchFamily="34" charset="0"/>
                <a:cs typeface="Times New Roman" panose="02020603050405020304" pitchFamily="18" charset="0"/>
              </a:rPr>
              <a:t>very</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long</a:t>
            </a:r>
            <a:r>
              <a:rPr lang="es-CO" dirty="0">
                <a:latin typeface="Calibri" panose="020F0502020204030204" pitchFamily="34" charset="0"/>
                <a:ea typeface="Calibri" panose="020F0502020204030204" pitchFamily="34" charset="0"/>
                <a:cs typeface="Times New Roman" panose="02020603050405020304" pitchFamily="18" charset="0"/>
              </a:rPr>
              <a:t> line, and </a:t>
            </a:r>
            <a:r>
              <a:rPr lang="es-CO" dirty="0" err="1">
                <a:latin typeface="Calibri" panose="020F0502020204030204" pitchFamily="34" charset="0"/>
                <a:ea typeface="Calibri" panose="020F0502020204030204" pitchFamily="34" charset="0"/>
                <a:cs typeface="Times New Roman" panose="02020603050405020304" pitchFamily="18" charset="0"/>
              </a:rPr>
              <a:t>you</a:t>
            </a:r>
            <a:r>
              <a:rPr lang="es-CO" dirty="0">
                <a:latin typeface="Calibri" panose="020F0502020204030204" pitchFamily="34" charset="0"/>
                <a:ea typeface="Calibri" panose="020F0502020204030204" pitchFamily="34" charset="0"/>
                <a:cs typeface="Times New Roman" panose="02020603050405020304" pitchFamily="18" charset="0"/>
              </a:rPr>
              <a:t> do </a:t>
            </a:r>
            <a:r>
              <a:rPr lang="es-CO" dirty="0" err="1">
                <a:latin typeface="Calibri" panose="020F0502020204030204" pitchFamily="34" charset="0"/>
                <a:ea typeface="Calibri" panose="020F0502020204030204" pitchFamily="34" charset="0"/>
                <a:cs typeface="Times New Roman" panose="02020603050405020304" pitchFamily="18" charset="0"/>
              </a:rPr>
              <a:t>not</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have</a:t>
            </a:r>
            <a:r>
              <a:rPr lang="es-CO" dirty="0">
                <a:latin typeface="Calibri" panose="020F0502020204030204" pitchFamily="34" charset="0"/>
                <a:ea typeface="Calibri" panose="020F0502020204030204" pitchFamily="34" charset="0"/>
                <a:cs typeface="Times New Roman" panose="02020603050405020304" pitchFamily="18" charset="0"/>
              </a:rPr>
              <a:t> time to </a:t>
            </a:r>
            <a:r>
              <a:rPr lang="es-CO" dirty="0" err="1">
                <a:latin typeface="Calibri" panose="020F0502020204030204" pitchFamily="34" charset="0"/>
                <a:ea typeface="Calibri" panose="020F0502020204030204" pitchFamily="34" charset="0"/>
                <a:cs typeface="Times New Roman" panose="02020603050405020304" pitchFamily="18" charset="0"/>
              </a:rPr>
              <a:t>go</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one-by-one</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like</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with</a:t>
            </a:r>
            <a:r>
              <a:rPr lang="es-CO" dirty="0">
                <a:latin typeface="Calibri" panose="020F0502020204030204" pitchFamily="34" charset="0"/>
                <a:ea typeface="Calibri" panose="020F0502020204030204" pitchFamily="34" charset="0"/>
                <a:cs typeface="Times New Roman" panose="02020603050405020304" pitchFamily="18" charset="0"/>
              </a:rPr>
              <a:t> the linear </a:t>
            </a:r>
            <a:r>
              <a:rPr lang="es-CO" dirty="0" err="1">
                <a:latin typeface="Calibri" panose="020F0502020204030204" pitchFamily="34" charset="0"/>
                <a:ea typeface="Calibri" panose="020F0502020204030204" pitchFamily="34" charset="0"/>
                <a:cs typeface="Times New Roman" panose="02020603050405020304" pitchFamily="18" charset="0"/>
              </a:rPr>
              <a:t>search</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What</a:t>
            </a:r>
            <a:r>
              <a:rPr lang="es-CO" dirty="0">
                <a:latin typeface="Calibri" panose="020F0502020204030204" pitchFamily="34" charset="0"/>
                <a:ea typeface="Calibri" panose="020F0502020204030204" pitchFamily="34" charset="0"/>
                <a:cs typeface="Times New Roman" panose="02020603050405020304" pitchFamily="18" charset="0"/>
              </a:rPr>
              <a:t> can </a:t>
            </a:r>
            <a:r>
              <a:rPr lang="es-CO" dirty="0" err="1">
                <a:latin typeface="Calibri" panose="020F0502020204030204" pitchFamily="34" charset="0"/>
                <a:ea typeface="Calibri" panose="020F0502020204030204" pitchFamily="34" charset="0"/>
                <a:cs typeface="Times New Roman" panose="02020603050405020304" pitchFamily="18" charset="0"/>
              </a:rPr>
              <a:t>you</a:t>
            </a:r>
            <a:r>
              <a:rPr lang="es-CO" dirty="0">
                <a:latin typeface="Calibri" panose="020F0502020204030204" pitchFamily="34" charset="0"/>
                <a:ea typeface="Calibri" panose="020F0502020204030204" pitchFamily="34" charset="0"/>
                <a:cs typeface="Times New Roman" panose="02020603050405020304" pitchFamily="18" charset="0"/>
              </a:rPr>
              <a:t> do? Use </a:t>
            </a:r>
            <a:r>
              <a:rPr lang="es-CO" dirty="0" err="1">
                <a:latin typeface="Calibri" panose="020F0502020204030204" pitchFamily="34" charset="0"/>
                <a:ea typeface="Calibri" panose="020F0502020204030204" pitchFamily="34" charset="0"/>
                <a:cs typeface="Times New Roman" panose="02020603050405020304" pitchFamily="18" charset="0"/>
              </a:rPr>
              <a:t>binary</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search</a:t>
            </a:r>
            <a:r>
              <a:rPr lang="es-CO" dirty="0">
                <a:latin typeface="Calibri" panose="020F0502020204030204" pitchFamily="34" charset="0"/>
                <a:ea typeface="Calibri" panose="020F0502020204030204" pitchFamily="34" charset="0"/>
                <a:cs typeface="Times New Roman" panose="02020603050405020304" pitchFamily="18" charset="0"/>
              </a:rPr>
              <a:t>. You </a:t>
            </a:r>
            <a:r>
              <a:rPr lang="es-CO" dirty="0" err="1">
                <a:latin typeface="Calibri" panose="020F0502020204030204" pitchFamily="34" charset="0"/>
                <a:ea typeface="Calibri" panose="020F0502020204030204" pitchFamily="34" charset="0"/>
                <a:cs typeface="Times New Roman" panose="02020603050405020304" pitchFamily="18" charset="0"/>
              </a:rPr>
              <a:t>select</a:t>
            </a:r>
            <a:r>
              <a:rPr lang="es-CO" dirty="0">
                <a:latin typeface="Calibri" panose="020F0502020204030204" pitchFamily="34" charset="0"/>
                <a:ea typeface="Calibri" panose="020F0502020204030204" pitchFamily="34" charset="0"/>
                <a:cs typeface="Times New Roman" panose="02020603050405020304" pitchFamily="18" charset="0"/>
              </a:rPr>
              <a:t> the </a:t>
            </a:r>
            <a:r>
              <a:rPr lang="es-CO" dirty="0" err="1">
                <a:latin typeface="Calibri" panose="020F0502020204030204" pitchFamily="34" charset="0"/>
                <a:ea typeface="Calibri" panose="020F0502020204030204" pitchFamily="34" charset="0"/>
                <a:cs typeface="Times New Roman" panose="02020603050405020304" pitchFamily="18" charset="0"/>
              </a:rPr>
              <a:t>person</a:t>
            </a:r>
            <a:r>
              <a:rPr lang="es-CO" dirty="0">
                <a:latin typeface="Calibri" panose="020F0502020204030204" pitchFamily="34" charset="0"/>
                <a:ea typeface="Calibri" panose="020F0502020204030204" pitchFamily="34" charset="0"/>
                <a:cs typeface="Times New Roman" panose="02020603050405020304" pitchFamily="18" charset="0"/>
              </a:rPr>
              <a:t> in the </a:t>
            </a:r>
            <a:r>
              <a:rPr lang="es-CO" dirty="0" err="1">
                <a:latin typeface="Calibri" panose="020F0502020204030204" pitchFamily="34" charset="0"/>
                <a:ea typeface="Calibri" panose="020F0502020204030204" pitchFamily="34" charset="0"/>
                <a:cs typeface="Times New Roman" panose="02020603050405020304" pitchFamily="18" charset="0"/>
              </a:rPr>
              <a:t>middle</a:t>
            </a:r>
            <a:r>
              <a:rPr lang="es-CO" dirty="0">
                <a:latin typeface="Calibri" panose="020F0502020204030204" pitchFamily="34" charset="0"/>
                <a:ea typeface="Calibri" panose="020F0502020204030204" pitchFamily="34" charset="0"/>
                <a:cs typeface="Times New Roman" panose="02020603050405020304" pitchFamily="18" charset="0"/>
              </a:rPr>
              <a:t> of the line, and </a:t>
            </a:r>
            <a:r>
              <a:rPr lang="es-CO" dirty="0" err="1">
                <a:latin typeface="Calibri" panose="020F0502020204030204" pitchFamily="34" charset="0"/>
                <a:ea typeface="Calibri" panose="020F0502020204030204" pitchFamily="34" charset="0"/>
                <a:cs typeface="Times New Roman" panose="02020603050405020304" pitchFamily="18" charset="0"/>
              </a:rPr>
              <a:t>measure</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their</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height</a:t>
            </a:r>
            <a:r>
              <a:rPr lang="es-CO" dirty="0">
                <a:latin typeface="Calibri" panose="020F0502020204030204" pitchFamily="34" charset="0"/>
                <a:ea typeface="Calibri" panose="020F0502020204030204" pitchFamily="34" charset="0"/>
                <a:cs typeface="Times New Roman" panose="02020603050405020304" pitchFamily="18" charset="0"/>
              </a:rPr>
              <a:t>. The </a:t>
            </a:r>
            <a:r>
              <a:rPr lang="es-CO" dirty="0" err="1">
                <a:latin typeface="Calibri" panose="020F0502020204030204" pitchFamily="34" charset="0"/>
                <a:ea typeface="Calibri" panose="020F0502020204030204" pitchFamily="34" charset="0"/>
                <a:cs typeface="Times New Roman" panose="02020603050405020304" pitchFamily="18" charset="0"/>
              </a:rPr>
              <a:t>person</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is</a:t>
            </a:r>
            <a:r>
              <a:rPr lang="es-CO" dirty="0">
                <a:latin typeface="Calibri" panose="020F0502020204030204" pitchFamily="34" charset="0"/>
                <a:ea typeface="Calibri" panose="020F0502020204030204" pitchFamily="34" charset="0"/>
                <a:cs typeface="Times New Roman" panose="02020603050405020304" pitchFamily="18" charset="0"/>
              </a:rPr>
              <a:t> 165 cm </a:t>
            </a:r>
            <a:r>
              <a:rPr lang="es-CO" dirty="0" err="1">
                <a:latin typeface="Calibri" panose="020F0502020204030204" pitchFamily="34" charset="0"/>
                <a:ea typeface="Calibri" panose="020F0502020204030204" pitchFamily="34" charset="0"/>
                <a:cs typeface="Times New Roman" panose="02020603050405020304" pitchFamily="18" charset="0"/>
              </a:rPr>
              <a:t>tall</a:t>
            </a:r>
            <a:r>
              <a:rPr lang="es-CO" dirty="0">
                <a:latin typeface="Calibri" panose="020F0502020204030204" pitchFamily="34" charset="0"/>
                <a:ea typeface="Calibri" panose="020F0502020204030204" pitchFamily="34" charset="0"/>
                <a:cs typeface="Times New Roman" panose="02020603050405020304" pitchFamily="18" charset="0"/>
              </a:rPr>
              <a:t>. You </a:t>
            </a:r>
            <a:r>
              <a:rPr lang="es-CO" dirty="0" err="1">
                <a:latin typeface="Calibri" panose="020F0502020204030204" pitchFamily="34" charset="0"/>
                <a:ea typeface="Calibri" panose="020F0502020204030204" pitchFamily="34" charset="0"/>
                <a:cs typeface="Times New Roman" panose="02020603050405020304" pitchFamily="18" charset="0"/>
              </a:rPr>
              <a:t>immediately</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know</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that</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this</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person</a:t>
            </a:r>
            <a:r>
              <a:rPr lang="es-CO" dirty="0">
                <a:latin typeface="Calibri" panose="020F0502020204030204" pitchFamily="34" charset="0"/>
                <a:ea typeface="Calibri" panose="020F0502020204030204" pitchFamily="34" charset="0"/>
                <a:cs typeface="Times New Roman" panose="02020603050405020304" pitchFamily="18" charset="0"/>
              </a:rPr>
              <a:t>, and </a:t>
            </a:r>
            <a:r>
              <a:rPr lang="es-CO" dirty="0" err="1">
                <a:latin typeface="Calibri" panose="020F0502020204030204" pitchFamily="34" charset="0"/>
                <a:ea typeface="Calibri" panose="020F0502020204030204" pitchFamily="34" charset="0"/>
                <a:cs typeface="Times New Roman" panose="02020603050405020304" pitchFamily="18" charset="0"/>
              </a:rPr>
              <a:t>all</a:t>
            </a:r>
            <a:r>
              <a:rPr lang="es-CO" dirty="0">
                <a:latin typeface="Calibri" panose="020F0502020204030204" pitchFamily="34" charset="0"/>
                <a:ea typeface="Calibri" panose="020F0502020204030204" pitchFamily="34" charset="0"/>
                <a:cs typeface="Times New Roman" panose="02020603050405020304" pitchFamily="18" charset="0"/>
              </a:rPr>
              <a:t> the </a:t>
            </a:r>
            <a:r>
              <a:rPr lang="es-CO" dirty="0" err="1">
                <a:latin typeface="Calibri" panose="020F0502020204030204" pitchFamily="34" charset="0"/>
                <a:ea typeface="Calibri" panose="020F0502020204030204" pitchFamily="34" charset="0"/>
                <a:cs typeface="Times New Roman" panose="02020603050405020304" pitchFamily="18" charset="0"/>
              </a:rPr>
              <a:t>people</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on</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their</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left</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is</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not</a:t>
            </a:r>
            <a:r>
              <a:rPr lang="es-CO" dirty="0">
                <a:latin typeface="Calibri" panose="020F0502020204030204" pitchFamily="34" charset="0"/>
                <a:ea typeface="Calibri" panose="020F0502020204030204" pitchFamily="34" charset="0"/>
                <a:cs typeface="Times New Roman" panose="02020603050405020304" pitchFamily="18" charset="0"/>
              </a:rPr>
              <a:t> John. </a:t>
            </a:r>
            <a:r>
              <a:rPr lang="es-CO" b="1" dirty="0">
                <a:solidFill>
                  <a:srgbClr val="7030A0"/>
                </a:solidFill>
                <a:latin typeface="Calibri" panose="020F0502020204030204" pitchFamily="34" charset="0"/>
                <a:ea typeface="Calibri" panose="020F0502020204030204" pitchFamily="34" charset="0"/>
                <a:cs typeface="Times New Roman" panose="02020603050405020304" pitchFamily="18" charset="0"/>
              </a:rPr>
              <a:t>*stop* </a:t>
            </a:r>
            <a:r>
              <a:rPr lang="es-CO" dirty="0" err="1">
                <a:latin typeface="Calibri" panose="020F0502020204030204" pitchFamily="34" charset="0"/>
                <a:ea typeface="Calibri" panose="020F0502020204030204" pitchFamily="34" charset="0"/>
                <a:cs typeface="Times New Roman" panose="02020603050405020304" pitchFamily="18" charset="0"/>
              </a:rPr>
              <a:t>Next</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you</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turn</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your</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attention</a:t>
            </a:r>
            <a:r>
              <a:rPr lang="es-CO" dirty="0">
                <a:latin typeface="Calibri" panose="020F0502020204030204" pitchFamily="34" charset="0"/>
                <a:ea typeface="Calibri" panose="020F0502020204030204" pitchFamily="34" charset="0"/>
                <a:cs typeface="Times New Roman" panose="02020603050405020304" pitchFamily="18" charset="0"/>
              </a:rPr>
              <a:t> to the </a:t>
            </a:r>
            <a:r>
              <a:rPr lang="es-CO" dirty="0" err="1">
                <a:latin typeface="Calibri" panose="020F0502020204030204" pitchFamily="34" charset="0"/>
                <a:ea typeface="Calibri" panose="020F0502020204030204" pitchFamily="34" charset="0"/>
                <a:cs typeface="Times New Roman" panose="02020603050405020304" pitchFamily="18" charset="0"/>
              </a:rPr>
              <a:t>people</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on</a:t>
            </a:r>
            <a:r>
              <a:rPr lang="es-CO" dirty="0">
                <a:latin typeface="Calibri" panose="020F0502020204030204" pitchFamily="34" charset="0"/>
                <a:ea typeface="Calibri" panose="020F0502020204030204" pitchFamily="34" charset="0"/>
                <a:cs typeface="Times New Roman" panose="02020603050405020304" pitchFamily="18" charset="0"/>
              </a:rPr>
              <a:t> the </a:t>
            </a:r>
            <a:r>
              <a:rPr lang="es-CO" dirty="0" err="1">
                <a:latin typeface="Calibri" panose="020F0502020204030204" pitchFamily="34" charset="0"/>
                <a:ea typeface="Calibri" panose="020F0502020204030204" pitchFamily="34" charset="0"/>
                <a:cs typeface="Times New Roman" panose="02020603050405020304" pitchFamily="18" charset="0"/>
              </a:rPr>
              <a:t>right</a:t>
            </a:r>
            <a:r>
              <a:rPr lang="es-CO" dirty="0">
                <a:latin typeface="Calibri" panose="020F0502020204030204" pitchFamily="34" charset="0"/>
                <a:ea typeface="Calibri" panose="020F0502020204030204" pitchFamily="34" charset="0"/>
                <a:cs typeface="Times New Roman" panose="02020603050405020304" pitchFamily="18" charset="0"/>
              </a:rPr>
              <a:t> and </a:t>
            </a:r>
            <a:r>
              <a:rPr lang="es-CO" dirty="0" err="1">
                <a:latin typeface="Calibri" panose="020F0502020204030204" pitchFamily="34" charset="0"/>
                <a:ea typeface="Calibri" panose="020F0502020204030204" pitchFamily="34" charset="0"/>
                <a:cs typeface="Times New Roman" panose="02020603050405020304" pitchFamily="18" charset="0"/>
              </a:rPr>
              <a:t>select</a:t>
            </a:r>
            <a:r>
              <a:rPr lang="es-CO" dirty="0">
                <a:latin typeface="Calibri" panose="020F0502020204030204" pitchFamily="34" charset="0"/>
                <a:ea typeface="Calibri" panose="020F0502020204030204" pitchFamily="34" charset="0"/>
                <a:cs typeface="Times New Roman" panose="02020603050405020304" pitchFamily="18" charset="0"/>
              </a:rPr>
              <a:t> the </a:t>
            </a:r>
            <a:r>
              <a:rPr lang="es-CO" dirty="0" err="1">
                <a:latin typeface="Calibri" panose="020F0502020204030204" pitchFamily="34" charset="0"/>
                <a:ea typeface="Calibri" panose="020F0502020204030204" pitchFamily="34" charset="0"/>
                <a:cs typeface="Times New Roman" panose="02020603050405020304" pitchFamily="18" charset="0"/>
              </a:rPr>
              <a:t>middle</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person</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again</a:t>
            </a:r>
            <a:r>
              <a:rPr lang="es-CO" dirty="0">
                <a:latin typeface="Calibri" panose="020F0502020204030204" pitchFamily="34" charset="0"/>
                <a:ea typeface="Calibri" panose="020F0502020204030204" pitchFamily="34" charset="0"/>
                <a:cs typeface="Times New Roman" panose="02020603050405020304" pitchFamily="18" charset="0"/>
              </a:rPr>
              <a:t>. The </a:t>
            </a:r>
            <a:r>
              <a:rPr lang="es-CO" dirty="0" err="1">
                <a:latin typeface="Calibri" panose="020F0502020204030204" pitchFamily="34" charset="0"/>
                <a:ea typeface="Calibri" panose="020F0502020204030204" pitchFamily="34" charset="0"/>
                <a:cs typeface="Times New Roman" panose="02020603050405020304" pitchFamily="18" charset="0"/>
              </a:rPr>
              <a:t>person</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is</a:t>
            </a:r>
            <a:r>
              <a:rPr lang="es-CO" dirty="0">
                <a:latin typeface="Calibri" panose="020F0502020204030204" pitchFamily="34" charset="0"/>
                <a:ea typeface="Calibri" panose="020F0502020204030204" pitchFamily="34" charset="0"/>
                <a:cs typeface="Times New Roman" panose="02020603050405020304" pitchFamily="18" charset="0"/>
              </a:rPr>
              <a:t> 172 cm </a:t>
            </a:r>
            <a:r>
              <a:rPr lang="es-CO" dirty="0" err="1">
                <a:latin typeface="Calibri" panose="020F0502020204030204" pitchFamily="34" charset="0"/>
                <a:ea typeface="Calibri" panose="020F0502020204030204" pitchFamily="34" charset="0"/>
                <a:cs typeface="Times New Roman" panose="02020603050405020304" pitchFamily="18" charset="0"/>
              </a:rPr>
              <a:t>tall</a:t>
            </a:r>
            <a:r>
              <a:rPr lang="es-CO" dirty="0">
                <a:latin typeface="Calibri" panose="020F0502020204030204" pitchFamily="34" charset="0"/>
                <a:ea typeface="Calibri" panose="020F0502020204030204" pitchFamily="34" charset="0"/>
                <a:cs typeface="Times New Roman" panose="02020603050405020304" pitchFamily="18" charset="0"/>
              </a:rPr>
              <a:t>. You can </a:t>
            </a:r>
            <a:r>
              <a:rPr lang="es-CO" dirty="0" err="1">
                <a:latin typeface="Calibri" panose="020F0502020204030204" pitchFamily="34" charset="0"/>
                <a:ea typeface="Calibri" panose="020F0502020204030204" pitchFamily="34" charset="0"/>
                <a:cs typeface="Times New Roman" panose="02020603050405020304" pitchFamily="18" charset="0"/>
              </a:rPr>
              <a:t>eliminate</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that</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person</a:t>
            </a:r>
            <a:r>
              <a:rPr lang="es-CO" dirty="0">
                <a:latin typeface="Calibri" panose="020F0502020204030204" pitchFamily="34" charset="0"/>
                <a:ea typeface="Calibri" panose="020F0502020204030204" pitchFamily="34" charset="0"/>
                <a:cs typeface="Times New Roman" panose="02020603050405020304" pitchFamily="18" charset="0"/>
              </a:rPr>
              <a:t> and </a:t>
            </a:r>
            <a:r>
              <a:rPr lang="es-CO" dirty="0" err="1">
                <a:latin typeface="Calibri" panose="020F0502020204030204" pitchFamily="34" charset="0"/>
                <a:ea typeface="Calibri" panose="020F0502020204030204" pitchFamily="34" charset="0"/>
                <a:cs typeface="Times New Roman" panose="02020603050405020304" pitchFamily="18" charset="0"/>
              </a:rPr>
              <a:t>all</a:t>
            </a:r>
            <a:r>
              <a:rPr lang="es-CO" dirty="0">
                <a:latin typeface="Calibri" panose="020F0502020204030204" pitchFamily="34" charset="0"/>
                <a:ea typeface="Calibri" panose="020F0502020204030204" pitchFamily="34" charset="0"/>
                <a:cs typeface="Times New Roman" panose="02020603050405020304" pitchFamily="18" charset="0"/>
              </a:rPr>
              <a:t> the </a:t>
            </a:r>
            <a:r>
              <a:rPr lang="es-CO" dirty="0" err="1">
                <a:latin typeface="Calibri" panose="020F0502020204030204" pitchFamily="34" charset="0"/>
                <a:ea typeface="Calibri" panose="020F0502020204030204" pitchFamily="34" charset="0"/>
                <a:cs typeface="Times New Roman" panose="02020603050405020304" pitchFamily="18" charset="0"/>
              </a:rPr>
              <a:t>people</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on</a:t>
            </a:r>
            <a:r>
              <a:rPr lang="es-CO" dirty="0">
                <a:latin typeface="Calibri" panose="020F0502020204030204" pitchFamily="34" charset="0"/>
                <a:ea typeface="Calibri" panose="020F0502020204030204" pitchFamily="34" charset="0"/>
                <a:cs typeface="Times New Roman" panose="02020603050405020304" pitchFamily="18" charset="0"/>
              </a:rPr>
              <a:t> the </a:t>
            </a:r>
            <a:r>
              <a:rPr lang="es-CO" dirty="0" err="1">
                <a:latin typeface="Calibri" panose="020F0502020204030204" pitchFamily="34" charset="0"/>
                <a:ea typeface="Calibri" panose="020F0502020204030204" pitchFamily="34" charset="0"/>
                <a:cs typeface="Times New Roman" panose="02020603050405020304" pitchFamily="18" charset="0"/>
              </a:rPr>
              <a:t>right</a:t>
            </a:r>
            <a:r>
              <a:rPr lang="es-CO" dirty="0">
                <a:latin typeface="Calibri" panose="020F0502020204030204" pitchFamily="34" charset="0"/>
                <a:ea typeface="Calibri" panose="020F0502020204030204" pitchFamily="34" charset="0"/>
                <a:cs typeface="Times New Roman" panose="02020603050405020304" pitchFamily="18" charset="0"/>
              </a:rPr>
              <a:t>. And so </a:t>
            </a:r>
            <a:r>
              <a:rPr lang="es-CO" dirty="0" err="1">
                <a:latin typeface="Calibri" panose="020F0502020204030204" pitchFamily="34" charset="0"/>
                <a:ea typeface="Calibri" panose="020F0502020204030204" pitchFamily="34" charset="0"/>
                <a:cs typeface="Times New Roman" panose="02020603050405020304" pitchFamily="18" charset="0"/>
              </a:rPr>
              <a:t>on</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until</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you</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find</a:t>
            </a:r>
            <a:r>
              <a:rPr lang="es-CO" dirty="0">
                <a:latin typeface="Calibri" panose="020F0502020204030204" pitchFamily="34" charset="0"/>
                <a:ea typeface="Calibri" panose="020F0502020204030204" pitchFamily="34" charset="0"/>
                <a:cs typeface="Times New Roman" panose="02020603050405020304" pitchFamily="18" charset="0"/>
              </a:rPr>
              <a:t> the </a:t>
            </a:r>
            <a:r>
              <a:rPr lang="es-CO" dirty="0" err="1">
                <a:latin typeface="Calibri" panose="020F0502020204030204" pitchFamily="34" charset="0"/>
                <a:ea typeface="Calibri" panose="020F0502020204030204" pitchFamily="34" charset="0"/>
                <a:cs typeface="Times New Roman" panose="02020603050405020304" pitchFamily="18" charset="0"/>
              </a:rPr>
              <a:t>person</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who</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is</a:t>
            </a:r>
            <a:r>
              <a:rPr lang="es-CO" dirty="0">
                <a:latin typeface="Calibri" panose="020F0502020204030204" pitchFamily="34" charset="0"/>
                <a:ea typeface="Calibri" panose="020F0502020204030204" pitchFamily="34" charset="0"/>
                <a:cs typeface="Times New Roman" panose="02020603050405020304" pitchFamily="18" charset="0"/>
              </a:rPr>
              <a:t> 170 cm </a:t>
            </a:r>
            <a:r>
              <a:rPr lang="es-CO" dirty="0" err="1">
                <a:latin typeface="Calibri" panose="020F0502020204030204" pitchFamily="34" charset="0"/>
                <a:ea typeface="Calibri" panose="020F0502020204030204" pitchFamily="34" charset="0"/>
                <a:cs typeface="Times New Roman" panose="02020603050405020304" pitchFamily="18" charset="0"/>
              </a:rPr>
              <a:t>tall</a:t>
            </a:r>
            <a:r>
              <a:rPr lang="es-CO" dirty="0">
                <a:latin typeface="Calibri" panose="020F0502020204030204" pitchFamily="34" charset="0"/>
                <a:ea typeface="Calibri" panose="020F0502020204030204" pitchFamily="34" charset="0"/>
                <a:cs typeface="Times New Roman" panose="02020603050405020304" pitchFamily="18" charset="0"/>
              </a:rPr>
              <a:t> – and </a:t>
            </a:r>
            <a:r>
              <a:rPr lang="es-CO" dirty="0" err="1">
                <a:latin typeface="Calibri" panose="020F0502020204030204" pitchFamily="34" charset="0"/>
                <a:ea typeface="Calibri" panose="020F0502020204030204" pitchFamily="34" charset="0"/>
                <a:cs typeface="Times New Roman" panose="02020603050405020304" pitchFamily="18" charset="0"/>
              </a:rPr>
              <a:t>that</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is</a:t>
            </a:r>
            <a:r>
              <a:rPr lang="es-CO" dirty="0">
                <a:latin typeface="Calibri" panose="020F0502020204030204" pitchFamily="34" charset="0"/>
                <a:ea typeface="Calibri" panose="020F0502020204030204" pitchFamily="34" charset="0"/>
                <a:cs typeface="Times New Roman" panose="02020603050405020304" pitchFamily="18" charset="0"/>
              </a:rPr>
              <a:t> John. In </a:t>
            </a:r>
            <a:r>
              <a:rPr lang="es-CO" dirty="0" err="1">
                <a:latin typeface="Calibri" panose="020F0502020204030204" pitchFamily="34" charset="0"/>
                <a:ea typeface="Calibri" panose="020F0502020204030204" pitchFamily="34" charset="0"/>
                <a:cs typeface="Times New Roman" panose="02020603050405020304" pitchFamily="18" charset="0"/>
              </a:rPr>
              <a:t>doing</a:t>
            </a:r>
            <a:r>
              <a:rPr lang="es-CO" dirty="0">
                <a:latin typeface="Calibri" panose="020F0502020204030204" pitchFamily="34" charset="0"/>
                <a:ea typeface="Calibri" panose="020F0502020204030204" pitchFamily="34" charset="0"/>
                <a:cs typeface="Times New Roman" panose="02020603050405020304" pitchFamily="18" charset="0"/>
              </a:rPr>
              <a:t> so, </a:t>
            </a:r>
            <a:r>
              <a:rPr lang="es-CO" dirty="0" err="1">
                <a:latin typeface="Calibri" panose="020F0502020204030204" pitchFamily="34" charset="0"/>
                <a:ea typeface="Calibri" panose="020F0502020204030204" pitchFamily="34" charset="0"/>
                <a:cs typeface="Times New Roman" panose="02020603050405020304" pitchFamily="18" charset="0"/>
              </a:rPr>
              <a:t>you</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follow</a:t>
            </a:r>
            <a:r>
              <a:rPr lang="es-CO" dirty="0">
                <a:latin typeface="Calibri" panose="020F0502020204030204" pitchFamily="34" charset="0"/>
                <a:ea typeface="Calibri" panose="020F0502020204030204" pitchFamily="34" charset="0"/>
                <a:cs typeface="Times New Roman" panose="02020603050405020304" pitchFamily="18" charset="0"/>
              </a:rPr>
              <a:t> the </a:t>
            </a:r>
            <a:r>
              <a:rPr lang="es-CO" dirty="0" err="1">
                <a:latin typeface="Calibri" panose="020F0502020204030204" pitchFamily="34" charset="0"/>
                <a:ea typeface="Calibri" panose="020F0502020204030204" pitchFamily="34" charset="0"/>
                <a:cs typeface="Times New Roman" panose="02020603050405020304" pitchFamily="18" charset="0"/>
              </a:rPr>
              <a:t>binary</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search</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algorithm</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b="1" dirty="0">
                <a:solidFill>
                  <a:srgbClr val="7030A0"/>
                </a:solidFill>
                <a:latin typeface="Calibri" panose="020F0502020204030204" pitchFamily="34" charset="0"/>
                <a:ea typeface="Calibri" panose="020F0502020204030204" pitchFamily="34" charset="0"/>
                <a:cs typeface="Times New Roman" panose="02020603050405020304" pitchFamily="18" charset="0"/>
              </a:rPr>
              <a:t>*stop*</a:t>
            </a:r>
            <a:endParaRPr lang="es-CO"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8573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3235349" y="105296"/>
            <a:ext cx="5978880" cy="517065"/>
          </a:xfrm>
          <a:prstGeom prst="rect">
            <a:avLst/>
          </a:prstGeom>
        </p:spPr>
        <p:txBody>
          <a:bodyPr wrap="none">
            <a:spAutoFit/>
          </a:bodyPr>
          <a:lstStyle/>
          <a:p>
            <a:pPr lvl="0" algn="ctr">
              <a:lnSpc>
                <a:spcPct val="115000"/>
              </a:lnSpc>
              <a:spcAft>
                <a:spcPts val="1000"/>
              </a:spcAft>
            </a:pPr>
            <a:r>
              <a:rPr lang="es-CO" sz="2400" b="1" dirty="0">
                <a:solidFill>
                  <a:prstClr val="white"/>
                </a:solidFill>
                <a:latin typeface="Calibri" panose="020F0502020204030204" pitchFamily="34" charset="0"/>
                <a:ea typeface="Calibri" panose="020F0502020204030204" pitchFamily="34" charset="0"/>
                <a:cs typeface="Times New Roman" panose="02020603050405020304" pitchFamily="18" charset="0"/>
              </a:rPr>
              <a:t>Text Top Algorithms You Really Need To Know</a:t>
            </a:r>
            <a:endParaRPr lang="es-CO" sz="2400" dirty="0">
              <a:solidFill>
                <a:prstClr val="white"/>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ángulo 5"/>
          <p:cNvSpPr/>
          <p:nvPr/>
        </p:nvSpPr>
        <p:spPr>
          <a:xfrm>
            <a:off x="1146219" y="1571224"/>
            <a:ext cx="9543245" cy="4003147"/>
          </a:xfrm>
          <a:prstGeom prst="rect">
            <a:avLst/>
          </a:prstGeom>
        </p:spPr>
        <p:txBody>
          <a:bodyPr wrap="square">
            <a:spAutoFit/>
          </a:bodyPr>
          <a:lstStyle/>
          <a:p>
            <a:pPr algn="ctr">
              <a:lnSpc>
                <a:spcPct val="115000"/>
              </a:lnSpc>
              <a:spcAft>
                <a:spcPts val="1000"/>
              </a:spcAft>
            </a:pPr>
            <a:r>
              <a:rPr lang="es-CO" u="sng" dirty="0" err="1">
                <a:latin typeface="Calibri" panose="020F0502020204030204" pitchFamily="34" charset="0"/>
                <a:ea typeface="Calibri" panose="020F0502020204030204" pitchFamily="34" charset="0"/>
                <a:cs typeface="Times New Roman" panose="02020603050405020304" pitchFamily="18" charset="0"/>
              </a:rPr>
              <a:t>Sorting</a:t>
            </a:r>
            <a:endParaRPr lang="es-CO"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s-CO" dirty="0" err="1">
                <a:latin typeface="Calibri" panose="020F0502020204030204" pitchFamily="34" charset="0"/>
                <a:ea typeface="Calibri" panose="020F0502020204030204" pitchFamily="34" charset="0"/>
                <a:cs typeface="Times New Roman" panose="02020603050405020304" pitchFamily="18" charset="0"/>
              </a:rPr>
              <a:t>Sorting</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is</a:t>
            </a:r>
            <a:r>
              <a:rPr lang="es-CO" dirty="0">
                <a:latin typeface="Calibri" panose="020F0502020204030204" pitchFamily="34" charset="0"/>
                <a:ea typeface="Calibri" panose="020F0502020204030204" pitchFamily="34" charset="0"/>
                <a:cs typeface="Times New Roman" panose="02020603050405020304" pitchFamily="18" charset="0"/>
              </a:rPr>
              <a:t> a </a:t>
            </a:r>
            <a:r>
              <a:rPr lang="es-CO" dirty="0" err="1">
                <a:latin typeface="Calibri" panose="020F0502020204030204" pitchFamily="34" charset="0"/>
                <a:ea typeface="Calibri" panose="020F0502020204030204" pitchFamily="34" charset="0"/>
                <a:cs typeface="Times New Roman" panose="02020603050405020304" pitchFamily="18" charset="0"/>
              </a:rPr>
              <a:t>synonym</a:t>
            </a:r>
            <a:r>
              <a:rPr lang="es-CO" dirty="0">
                <a:latin typeface="Calibri" panose="020F0502020204030204" pitchFamily="34" charset="0"/>
                <a:ea typeface="Calibri" panose="020F0502020204030204" pitchFamily="34" charset="0"/>
                <a:cs typeface="Times New Roman" panose="02020603050405020304" pitchFamily="18" charset="0"/>
              </a:rPr>
              <a:t> of </a:t>
            </a:r>
            <a:r>
              <a:rPr lang="es-CO" dirty="0" err="1">
                <a:latin typeface="Calibri" panose="020F0502020204030204" pitchFamily="34" charset="0"/>
                <a:ea typeface="Calibri" panose="020F0502020204030204" pitchFamily="34" charset="0"/>
                <a:cs typeface="Times New Roman" panose="02020603050405020304" pitchFamily="18" charset="0"/>
              </a:rPr>
              <a:t>ordering</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It</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is</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one</a:t>
            </a:r>
            <a:r>
              <a:rPr lang="es-CO" dirty="0">
                <a:latin typeface="Calibri" panose="020F0502020204030204" pitchFamily="34" charset="0"/>
                <a:ea typeface="Calibri" panose="020F0502020204030204" pitchFamily="34" charset="0"/>
                <a:cs typeface="Times New Roman" panose="02020603050405020304" pitchFamily="18" charset="0"/>
              </a:rPr>
              <a:t> of the </a:t>
            </a:r>
            <a:r>
              <a:rPr lang="es-CO" dirty="0" err="1">
                <a:latin typeface="Calibri" panose="020F0502020204030204" pitchFamily="34" charset="0"/>
                <a:ea typeface="Calibri" panose="020F0502020204030204" pitchFamily="34" charset="0"/>
                <a:cs typeface="Times New Roman" panose="02020603050405020304" pitchFamily="18" charset="0"/>
              </a:rPr>
              <a:t>most</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common</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programming</a:t>
            </a:r>
            <a:r>
              <a:rPr lang="es-CO" dirty="0">
                <a:latin typeface="Calibri" panose="020F0502020204030204" pitchFamily="34" charset="0"/>
                <a:ea typeface="Calibri" panose="020F0502020204030204" pitchFamily="34" charset="0"/>
                <a:cs typeface="Times New Roman" panose="02020603050405020304" pitchFamily="18" charset="0"/>
              </a:rPr>
              <a:t> tasks. </a:t>
            </a:r>
            <a:r>
              <a:rPr lang="es-CO" dirty="0" err="1">
                <a:latin typeface="Calibri" panose="020F0502020204030204" pitchFamily="34" charset="0"/>
                <a:ea typeface="Calibri" panose="020F0502020204030204" pitchFamily="34" charset="0"/>
                <a:cs typeface="Times New Roman" panose="02020603050405020304" pitchFamily="18" charset="0"/>
              </a:rPr>
              <a:t>We</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will</a:t>
            </a:r>
            <a:r>
              <a:rPr lang="es-CO" dirty="0">
                <a:latin typeface="Calibri" panose="020F0502020204030204" pitchFamily="34" charset="0"/>
                <a:ea typeface="Calibri" panose="020F0502020204030204" pitchFamily="34" charset="0"/>
                <a:cs typeface="Times New Roman" panose="02020603050405020304" pitchFamily="18" charset="0"/>
              </a:rPr>
              <a:t> look at </a:t>
            </a:r>
            <a:r>
              <a:rPr lang="es-CO" dirty="0" err="1">
                <a:latin typeface="Calibri" panose="020F0502020204030204" pitchFamily="34" charset="0"/>
                <a:ea typeface="Calibri" panose="020F0502020204030204" pitchFamily="34" charset="0"/>
                <a:cs typeface="Times New Roman" panose="02020603050405020304" pitchFamily="18" charset="0"/>
              </a:rPr>
              <a:t>one</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type</a:t>
            </a:r>
            <a:r>
              <a:rPr lang="es-CO" dirty="0">
                <a:latin typeface="Calibri" panose="020F0502020204030204" pitchFamily="34" charset="0"/>
                <a:ea typeface="Calibri" panose="020F0502020204030204" pitchFamily="34" charset="0"/>
                <a:cs typeface="Times New Roman" panose="02020603050405020304" pitchFamily="18" charset="0"/>
              </a:rPr>
              <a:t> of </a:t>
            </a:r>
            <a:r>
              <a:rPr lang="es-CO" dirty="0" err="1">
                <a:latin typeface="Calibri" panose="020F0502020204030204" pitchFamily="34" charset="0"/>
                <a:ea typeface="Calibri" panose="020F0502020204030204" pitchFamily="34" charset="0"/>
                <a:cs typeface="Times New Roman" panose="02020603050405020304" pitchFamily="18" charset="0"/>
              </a:rPr>
              <a:t>sorting</a:t>
            </a:r>
            <a:r>
              <a:rPr lang="es-CO" dirty="0">
                <a:latin typeface="Calibri" panose="020F0502020204030204" pitchFamily="34" charset="0"/>
                <a:ea typeface="Calibri" panose="020F0502020204030204" pitchFamily="34" charset="0"/>
                <a:cs typeface="Times New Roman" panose="02020603050405020304" pitchFamily="18" charset="0"/>
              </a:rPr>
              <a:t> - </a:t>
            </a:r>
            <a:r>
              <a:rPr lang="es-CO" dirty="0" err="1">
                <a:latin typeface="Calibri" panose="020F0502020204030204" pitchFamily="34" charset="0"/>
                <a:ea typeface="Calibri" panose="020F0502020204030204" pitchFamily="34" charset="0"/>
                <a:cs typeface="Times New Roman" panose="02020603050405020304" pitchFamily="18" charset="0"/>
              </a:rPr>
              <a:t>MergeSort</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b="1" dirty="0">
                <a:solidFill>
                  <a:srgbClr val="7030A0"/>
                </a:solidFill>
                <a:latin typeface="Calibri" panose="020F0502020204030204" pitchFamily="34" charset="0"/>
                <a:ea typeface="Calibri" panose="020F0502020204030204" pitchFamily="34" charset="0"/>
                <a:cs typeface="Times New Roman" panose="02020603050405020304" pitchFamily="18" charset="0"/>
              </a:rPr>
              <a:t>*stop*</a:t>
            </a:r>
            <a:endParaRPr lang="es-CO"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s-CO" u="sng" dirty="0" err="1">
                <a:latin typeface="Calibri" panose="020F0502020204030204" pitchFamily="34" charset="0"/>
                <a:ea typeface="Calibri" panose="020F0502020204030204" pitchFamily="34" charset="0"/>
                <a:cs typeface="Times New Roman" panose="02020603050405020304" pitchFamily="18" charset="0"/>
              </a:rPr>
              <a:t>MergeSort</a:t>
            </a:r>
            <a:endParaRPr lang="es-CO"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s-CO" dirty="0">
                <a:latin typeface="Calibri" panose="020F0502020204030204" pitchFamily="34" charset="0"/>
                <a:ea typeface="Calibri" panose="020F0502020204030204" pitchFamily="34" charset="0"/>
                <a:cs typeface="Times New Roman" panose="02020603050405020304" pitchFamily="18" charset="0"/>
              </a:rPr>
              <a:t>Imagine </a:t>
            </a:r>
            <a:r>
              <a:rPr lang="es-CO" dirty="0" err="1">
                <a:latin typeface="Calibri" panose="020F0502020204030204" pitchFamily="34" charset="0"/>
                <a:ea typeface="Calibri" panose="020F0502020204030204" pitchFamily="34" charset="0"/>
                <a:cs typeface="Times New Roman" panose="02020603050405020304" pitchFamily="18" charset="0"/>
              </a:rPr>
              <a:t>you</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have</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an</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unordered</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group</a:t>
            </a:r>
            <a:r>
              <a:rPr lang="es-CO" dirty="0">
                <a:latin typeface="Calibri" panose="020F0502020204030204" pitchFamily="34" charset="0"/>
                <a:ea typeface="Calibri" panose="020F0502020204030204" pitchFamily="34" charset="0"/>
                <a:cs typeface="Times New Roman" panose="02020603050405020304" pitchFamily="18" charset="0"/>
              </a:rPr>
              <a:t> of </a:t>
            </a:r>
            <a:r>
              <a:rPr lang="es-CO" dirty="0" err="1">
                <a:latin typeface="Calibri" panose="020F0502020204030204" pitchFamily="34" charset="0"/>
                <a:ea typeface="Calibri" panose="020F0502020204030204" pitchFamily="34" charset="0"/>
                <a:cs typeface="Times New Roman" panose="02020603050405020304" pitchFamily="18" charset="0"/>
              </a:rPr>
              <a:t>people</a:t>
            </a:r>
            <a:r>
              <a:rPr lang="es-CO" dirty="0">
                <a:latin typeface="Calibri" panose="020F0502020204030204" pitchFamily="34" charset="0"/>
                <a:ea typeface="Calibri" panose="020F0502020204030204" pitchFamily="34" charset="0"/>
                <a:cs typeface="Times New Roman" panose="02020603050405020304" pitchFamily="18" charset="0"/>
              </a:rPr>
              <a:t>, and </a:t>
            </a:r>
            <a:r>
              <a:rPr lang="es-CO" dirty="0" err="1">
                <a:latin typeface="Calibri" panose="020F0502020204030204" pitchFamily="34" charset="0"/>
                <a:ea typeface="Calibri" panose="020F0502020204030204" pitchFamily="34" charset="0"/>
                <a:cs typeface="Times New Roman" panose="02020603050405020304" pitchFamily="18" charset="0"/>
              </a:rPr>
              <a:t>you</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need</a:t>
            </a:r>
            <a:r>
              <a:rPr lang="es-CO" dirty="0">
                <a:latin typeface="Calibri" panose="020F0502020204030204" pitchFamily="34" charset="0"/>
                <a:ea typeface="Calibri" panose="020F0502020204030204" pitchFamily="34" charset="0"/>
                <a:cs typeface="Times New Roman" panose="02020603050405020304" pitchFamily="18" charset="0"/>
              </a:rPr>
              <a:t> to </a:t>
            </a:r>
            <a:r>
              <a:rPr lang="es-CO" dirty="0" err="1">
                <a:latin typeface="Calibri" panose="020F0502020204030204" pitchFamily="34" charset="0"/>
                <a:ea typeface="Calibri" panose="020F0502020204030204" pitchFamily="34" charset="0"/>
                <a:cs typeface="Times New Roman" panose="02020603050405020304" pitchFamily="18" charset="0"/>
              </a:rPr>
              <a:t>order</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them</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by</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height</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First</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you</a:t>
            </a:r>
            <a:r>
              <a:rPr lang="es-CO" dirty="0">
                <a:latin typeface="Calibri" panose="020F0502020204030204" pitchFamily="34" charset="0"/>
                <a:ea typeface="Calibri" panose="020F0502020204030204" pitchFamily="34" charset="0"/>
                <a:cs typeface="Times New Roman" panose="02020603050405020304" pitchFamily="18" charset="0"/>
              </a:rPr>
              <a:t> divide the </a:t>
            </a:r>
            <a:r>
              <a:rPr lang="es-CO" dirty="0" err="1">
                <a:latin typeface="Calibri" panose="020F0502020204030204" pitchFamily="34" charset="0"/>
                <a:ea typeface="Calibri" panose="020F0502020204030204" pitchFamily="34" charset="0"/>
                <a:cs typeface="Times New Roman" panose="02020603050405020304" pitchFamily="18" charset="0"/>
              </a:rPr>
              <a:t>group</a:t>
            </a:r>
            <a:r>
              <a:rPr lang="es-CO" dirty="0">
                <a:latin typeface="Calibri" panose="020F0502020204030204" pitchFamily="34" charset="0"/>
                <a:ea typeface="Calibri" panose="020F0502020204030204" pitchFamily="34" charset="0"/>
                <a:cs typeface="Times New Roman" panose="02020603050405020304" pitchFamily="18" charset="0"/>
              </a:rPr>
              <a:t> in </a:t>
            </a:r>
            <a:r>
              <a:rPr lang="es-CO" dirty="0" err="1">
                <a:latin typeface="Calibri" panose="020F0502020204030204" pitchFamily="34" charset="0"/>
                <a:ea typeface="Calibri" panose="020F0502020204030204" pitchFamily="34" charset="0"/>
                <a:cs typeface="Times New Roman" panose="02020603050405020304" pitchFamily="18" charset="0"/>
              </a:rPr>
              <a:t>two</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then</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you</a:t>
            </a:r>
            <a:r>
              <a:rPr lang="es-CO" dirty="0">
                <a:latin typeface="Calibri" panose="020F0502020204030204" pitchFamily="34" charset="0"/>
                <a:ea typeface="Calibri" panose="020F0502020204030204" pitchFamily="34" charset="0"/>
                <a:cs typeface="Times New Roman" panose="02020603050405020304" pitchFamily="18" charset="0"/>
              </a:rPr>
              <a:t> divide </a:t>
            </a:r>
            <a:r>
              <a:rPr lang="es-CO" dirty="0" err="1">
                <a:latin typeface="Calibri" panose="020F0502020204030204" pitchFamily="34" charset="0"/>
                <a:ea typeface="Calibri" panose="020F0502020204030204" pitchFamily="34" charset="0"/>
                <a:cs typeface="Times New Roman" panose="02020603050405020304" pitchFamily="18" charset="0"/>
              </a:rPr>
              <a:t>each</a:t>
            </a:r>
            <a:r>
              <a:rPr lang="es-CO" dirty="0">
                <a:latin typeface="Calibri" panose="020F0502020204030204" pitchFamily="34" charset="0"/>
                <a:ea typeface="Calibri" panose="020F0502020204030204" pitchFamily="34" charset="0"/>
                <a:cs typeface="Times New Roman" panose="02020603050405020304" pitchFamily="18" charset="0"/>
              </a:rPr>
              <a:t> of the </a:t>
            </a:r>
            <a:r>
              <a:rPr lang="es-CO" dirty="0" err="1">
                <a:latin typeface="Calibri" panose="020F0502020204030204" pitchFamily="34" charset="0"/>
                <a:ea typeface="Calibri" panose="020F0502020204030204" pitchFamily="34" charset="0"/>
                <a:cs typeface="Times New Roman" panose="02020603050405020304" pitchFamily="18" charset="0"/>
              </a:rPr>
              <a:t>two</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groups</a:t>
            </a:r>
            <a:r>
              <a:rPr lang="es-CO" dirty="0">
                <a:latin typeface="Calibri" panose="020F0502020204030204" pitchFamily="34" charset="0"/>
                <a:ea typeface="Calibri" panose="020F0502020204030204" pitchFamily="34" charset="0"/>
                <a:cs typeface="Times New Roman" panose="02020603050405020304" pitchFamily="18" charset="0"/>
              </a:rPr>
              <a:t> in </a:t>
            </a:r>
            <a:r>
              <a:rPr lang="es-CO" dirty="0" err="1">
                <a:latin typeface="Calibri" panose="020F0502020204030204" pitchFamily="34" charset="0"/>
                <a:ea typeface="Calibri" panose="020F0502020204030204" pitchFamily="34" charset="0"/>
                <a:cs typeface="Times New Roman" panose="02020603050405020304" pitchFamily="18" charset="0"/>
              </a:rPr>
              <a:t>two</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again</a:t>
            </a:r>
            <a:r>
              <a:rPr lang="es-CO" dirty="0">
                <a:latin typeface="Calibri" panose="020F0502020204030204" pitchFamily="34" charset="0"/>
                <a:ea typeface="Calibri" panose="020F0502020204030204" pitchFamily="34" charset="0"/>
                <a:cs typeface="Times New Roman" panose="02020603050405020304" pitchFamily="18" charset="0"/>
              </a:rPr>
              <a:t>, and so </a:t>
            </a:r>
            <a:r>
              <a:rPr lang="es-CO" dirty="0" err="1">
                <a:latin typeface="Calibri" panose="020F0502020204030204" pitchFamily="34" charset="0"/>
                <a:ea typeface="Calibri" panose="020F0502020204030204" pitchFamily="34" charset="0"/>
                <a:cs typeface="Times New Roman" panose="02020603050405020304" pitchFamily="18" charset="0"/>
              </a:rPr>
              <a:t>on</a:t>
            </a:r>
            <a:r>
              <a:rPr lang="es-CO" dirty="0">
                <a:latin typeface="Calibri" panose="020F0502020204030204" pitchFamily="34" charset="0"/>
                <a:ea typeface="Calibri" panose="020F0502020204030204" pitchFamily="34" charset="0"/>
                <a:cs typeface="Times New Roman" panose="02020603050405020304" pitchFamily="18" charset="0"/>
              </a:rPr>
              <a:t> – </a:t>
            </a:r>
            <a:r>
              <a:rPr lang="es-CO" dirty="0" err="1">
                <a:latin typeface="Calibri" panose="020F0502020204030204" pitchFamily="34" charset="0"/>
                <a:ea typeface="Calibri" panose="020F0502020204030204" pitchFamily="34" charset="0"/>
                <a:cs typeface="Times New Roman" panose="02020603050405020304" pitchFamily="18" charset="0"/>
              </a:rPr>
              <a:t>until</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you</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have</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individuals</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b="1" dirty="0">
                <a:solidFill>
                  <a:srgbClr val="7030A0"/>
                </a:solidFill>
                <a:latin typeface="Calibri" panose="020F0502020204030204" pitchFamily="34" charset="0"/>
                <a:ea typeface="Calibri" panose="020F0502020204030204" pitchFamily="34" charset="0"/>
                <a:cs typeface="Times New Roman" panose="02020603050405020304" pitchFamily="18" charset="0"/>
              </a:rPr>
              <a:t>*stop* </a:t>
            </a:r>
            <a:r>
              <a:rPr lang="es-CO" dirty="0" err="1">
                <a:latin typeface="Calibri" panose="020F0502020204030204" pitchFamily="34" charset="0"/>
                <a:ea typeface="Calibri" panose="020F0502020204030204" pitchFamily="34" charset="0"/>
                <a:cs typeface="Times New Roman" panose="02020603050405020304" pitchFamily="18" charset="0"/>
              </a:rPr>
              <a:t>Second</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you</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put</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individuals</a:t>
            </a:r>
            <a:r>
              <a:rPr lang="es-CO" dirty="0">
                <a:latin typeface="Calibri" panose="020F0502020204030204" pitchFamily="34" charset="0"/>
                <a:ea typeface="Calibri" panose="020F0502020204030204" pitchFamily="34" charset="0"/>
                <a:cs typeface="Times New Roman" panose="02020603050405020304" pitchFamily="18" charset="0"/>
              </a:rPr>
              <a:t> in </a:t>
            </a:r>
            <a:r>
              <a:rPr lang="es-CO" dirty="0" err="1">
                <a:latin typeface="Calibri" panose="020F0502020204030204" pitchFamily="34" charset="0"/>
                <a:ea typeface="Calibri" panose="020F0502020204030204" pitchFamily="34" charset="0"/>
                <a:cs typeface="Times New Roman" panose="02020603050405020304" pitchFamily="18" charset="0"/>
              </a:rPr>
              <a:t>pairs</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you</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put</a:t>
            </a:r>
            <a:r>
              <a:rPr lang="es-CO" dirty="0">
                <a:latin typeface="Calibri" panose="020F0502020204030204" pitchFamily="34" charset="0"/>
                <a:ea typeface="Calibri" panose="020F0502020204030204" pitchFamily="34" charset="0"/>
                <a:cs typeface="Times New Roman" panose="02020603050405020304" pitchFamily="18" charset="0"/>
              </a:rPr>
              <a:t> the taller </a:t>
            </a:r>
            <a:r>
              <a:rPr lang="es-CO" dirty="0" err="1">
                <a:latin typeface="Calibri" panose="020F0502020204030204" pitchFamily="34" charset="0"/>
                <a:ea typeface="Calibri" panose="020F0502020204030204" pitchFamily="34" charset="0"/>
                <a:cs typeface="Times New Roman" panose="02020603050405020304" pitchFamily="18" charset="0"/>
              </a:rPr>
              <a:t>person</a:t>
            </a:r>
            <a:r>
              <a:rPr lang="es-CO" dirty="0">
                <a:latin typeface="Calibri" panose="020F0502020204030204" pitchFamily="34" charset="0"/>
                <a:ea typeface="Calibri" panose="020F0502020204030204" pitchFamily="34" charset="0"/>
                <a:cs typeface="Times New Roman" panose="02020603050405020304" pitchFamily="18" charset="0"/>
              </a:rPr>
              <a:t> to the </a:t>
            </a:r>
            <a:r>
              <a:rPr lang="es-CO" dirty="0" err="1">
                <a:latin typeface="Calibri" panose="020F0502020204030204" pitchFamily="34" charset="0"/>
                <a:ea typeface="Calibri" panose="020F0502020204030204" pitchFamily="34" charset="0"/>
                <a:cs typeface="Times New Roman" panose="02020603050405020304" pitchFamily="18" charset="0"/>
              </a:rPr>
              <a:t>right</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until</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you</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organize</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all</a:t>
            </a:r>
            <a:r>
              <a:rPr lang="es-CO" dirty="0">
                <a:latin typeface="Calibri" panose="020F0502020204030204" pitchFamily="34" charset="0"/>
                <a:ea typeface="Calibri" panose="020F0502020204030204" pitchFamily="34" charset="0"/>
                <a:cs typeface="Times New Roman" panose="02020603050405020304" pitchFamily="18" charset="0"/>
              </a:rPr>
              <a:t> the </a:t>
            </a:r>
            <a:r>
              <a:rPr lang="es-CO" dirty="0" err="1">
                <a:latin typeface="Calibri" panose="020F0502020204030204" pitchFamily="34" charset="0"/>
                <a:ea typeface="Calibri" panose="020F0502020204030204" pitchFamily="34" charset="0"/>
                <a:cs typeface="Times New Roman" panose="02020603050405020304" pitchFamily="18" charset="0"/>
              </a:rPr>
              <a:t>pairs</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Next</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you</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put</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pairs</a:t>
            </a:r>
            <a:r>
              <a:rPr lang="es-CO" dirty="0">
                <a:latin typeface="Calibri" panose="020F0502020204030204" pitchFamily="34" charset="0"/>
                <a:ea typeface="Calibri" panose="020F0502020204030204" pitchFamily="34" charset="0"/>
                <a:cs typeface="Times New Roman" panose="02020603050405020304" pitchFamily="18" charset="0"/>
              </a:rPr>
              <a:t> in </a:t>
            </a:r>
            <a:r>
              <a:rPr lang="es-CO" dirty="0" err="1">
                <a:latin typeface="Calibri" panose="020F0502020204030204" pitchFamily="34" charset="0"/>
                <a:ea typeface="Calibri" panose="020F0502020204030204" pitchFamily="34" charset="0"/>
                <a:cs typeface="Times New Roman" panose="02020603050405020304" pitchFamily="18" charset="0"/>
              </a:rPr>
              <a:t>groups</a:t>
            </a:r>
            <a:r>
              <a:rPr lang="es-CO" dirty="0">
                <a:latin typeface="Calibri" panose="020F0502020204030204" pitchFamily="34" charset="0"/>
                <a:ea typeface="Calibri" panose="020F0502020204030204" pitchFamily="34" charset="0"/>
                <a:cs typeface="Times New Roman" panose="02020603050405020304" pitchFamily="18" charset="0"/>
              </a:rPr>
              <a:t> of </a:t>
            </a:r>
            <a:r>
              <a:rPr lang="es-CO" dirty="0" err="1">
                <a:latin typeface="Calibri" panose="020F0502020204030204" pitchFamily="34" charset="0"/>
                <a:ea typeface="Calibri" panose="020F0502020204030204" pitchFamily="34" charset="0"/>
                <a:cs typeface="Times New Roman" panose="02020603050405020304" pitchFamily="18" charset="0"/>
              </a:rPr>
              <a:t>four</a:t>
            </a:r>
            <a:r>
              <a:rPr lang="es-CO" dirty="0">
                <a:latin typeface="Calibri" panose="020F0502020204030204" pitchFamily="34" charset="0"/>
                <a:ea typeface="Calibri" panose="020F0502020204030204" pitchFamily="34" charset="0"/>
                <a:cs typeface="Times New Roman" panose="02020603050405020304" pitchFamily="18" charset="0"/>
              </a:rPr>
              <a:t>, and </a:t>
            </a:r>
            <a:r>
              <a:rPr lang="es-CO" dirty="0" err="1">
                <a:latin typeface="Calibri" panose="020F0502020204030204" pitchFamily="34" charset="0"/>
                <a:ea typeface="Calibri" panose="020F0502020204030204" pitchFamily="34" charset="0"/>
                <a:cs typeface="Times New Roman" panose="02020603050405020304" pitchFamily="18" charset="0"/>
              </a:rPr>
              <a:t>order</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them</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b="1" dirty="0">
                <a:solidFill>
                  <a:srgbClr val="7030A0"/>
                </a:solidFill>
                <a:latin typeface="Calibri" panose="020F0502020204030204" pitchFamily="34" charset="0"/>
                <a:ea typeface="Calibri" panose="020F0502020204030204" pitchFamily="34" charset="0"/>
                <a:cs typeface="Times New Roman" panose="02020603050405020304" pitchFamily="18" charset="0"/>
              </a:rPr>
              <a:t>*stop*</a:t>
            </a:r>
            <a:r>
              <a:rPr lang="es-CO" dirty="0" err="1">
                <a:latin typeface="Calibri" panose="020F0502020204030204" pitchFamily="34" charset="0"/>
                <a:ea typeface="Calibri" panose="020F0502020204030204" pitchFamily="34" charset="0"/>
                <a:cs typeface="Times New Roman" panose="02020603050405020304" pitchFamily="18" charset="0"/>
              </a:rPr>
              <a:t>After</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that</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you</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put</a:t>
            </a:r>
            <a:r>
              <a:rPr lang="es-CO" dirty="0">
                <a:latin typeface="Calibri" panose="020F0502020204030204" pitchFamily="34" charset="0"/>
                <a:ea typeface="Calibri" panose="020F0502020204030204" pitchFamily="34" charset="0"/>
                <a:cs typeface="Times New Roman" panose="02020603050405020304" pitchFamily="18" charset="0"/>
              </a:rPr>
              <a:t> the </a:t>
            </a:r>
            <a:r>
              <a:rPr lang="es-CO" dirty="0" err="1">
                <a:latin typeface="Calibri" panose="020F0502020204030204" pitchFamily="34" charset="0"/>
                <a:ea typeface="Calibri" panose="020F0502020204030204" pitchFamily="34" charset="0"/>
                <a:cs typeface="Times New Roman" panose="02020603050405020304" pitchFamily="18" charset="0"/>
              </a:rPr>
              <a:t>groups</a:t>
            </a:r>
            <a:r>
              <a:rPr lang="es-CO" dirty="0">
                <a:latin typeface="Calibri" panose="020F0502020204030204" pitchFamily="34" charset="0"/>
                <a:ea typeface="Calibri" panose="020F0502020204030204" pitchFamily="34" charset="0"/>
                <a:cs typeface="Times New Roman" panose="02020603050405020304" pitchFamily="18" charset="0"/>
              </a:rPr>
              <a:t> of </a:t>
            </a:r>
            <a:r>
              <a:rPr lang="es-CO" dirty="0" err="1">
                <a:latin typeface="Calibri" panose="020F0502020204030204" pitchFamily="34" charset="0"/>
                <a:ea typeface="Calibri" panose="020F0502020204030204" pitchFamily="34" charset="0"/>
                <a:cs typeface="Times New Roman" panose="02020603050405020304" pitchFamily="18" charset="0"/>
              </a:rPr>
              <a:t>four</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into</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groups</a:t>
            </a:r>
            <a:r>
              <a:rPr lang="es-CO" dirty="0">
                <a:latin typeface="Calibri" panose="020F0502020204030204" pitchFamily="34" charset="0"/>
                <a:ea typeface="Calibri" panose="020F0502020204030204" pitchFamily="34" charset="0"/>
                <a:cs typeface="Times New Roman" panose="02020603050405020304" pitchFamily="18" charset="0"/>
              </a:rPr>
              <a:t> of </a:t>
            </a:r>
            <a:r>
              <a:rPr lang="es-CO" dirty="0" err="1">
                <a:latin typeface="Calibri" panose="020F0502020204030204" pitchFamily="34" charset="0"/>
                <a:ea typeface="Calibri" panose="020F0502020204030204" pitchFamily="34" charset="0"/>
                <a:cs typeface="Times New Roman" panose="02020603050405020304" pitchFamily="18" charset="0"/>
              </a:rPr>
              <a:t>eight</a:t>
            </a:r>
            <a:r>
              <a:rPr lang="es-CO" dirty="0">
                <a:latin typeface="Calibri" panose="020F0502020204030204" pitchFamily="34" charset="0"/>
                <a:ea typeface="Calibri" panose="020F0502020204030204" pitchFamily="34" charset="0"/>
                <a:cs typeface="Times New Roman" panose="02020603050405020304" pitchFamily="18" charset="0"/>
              </a:rPr>
              <a:t>. And so </a:t>
            </a:r>
            <a:r>
              <a:rPr lang="es-CO" dirty="0" err="1">
                <a:latin typeface="Calibri" panose="020F0502020204030204" pitchFamily="34" charset="0"/>
                <a:ea typeface="Calibri" panose="020F0502020204030204" pitchFamily="34" charset="0"/>
                <a:cs typeface="Times New Roman" panose="02020603050405020304" pitchFamily="18" charset="0"/>
              </a:rPr>
              <a:t>on</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until</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you</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have</a:t>
            </a:r>
            <a:r>
              <a:rPr lang="es-CO" dirty="0">
                <a:latin typeface="Calibri" panose="020F0502020204030204" pitchFamily="34" charset="0"/>
                <a:ea typeface="Calibri" panose="020F0502020204030204" pitchFamily="34" charset="0"/>
                <a:cs typeface="Times New Roman" panose="02020603050405020304" pitchFamily="18" charset="0"/>
              </a:rPr>
              <a:t> a complete line of </a:t>
            </a:r>
            <a:r>
              <a:rPr lang="es-CO" dirty="0" err="1">
                <a:latin typeface="Calibri" panose="020F0502020204030204" pitchFamily="34" charset="0"/>
                <a:ea typeface="Calibri" panose="020F0502020204030204" pitchFamily="34" charset="0"/>
                <a:cs typeface="Times New Roman" panose="02020603050405020304" pitchFamily="18" charset="0"/>
              </a:rPr>
              <a:t>people</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ordered</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by</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height</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By</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doing</a:t>
            </a:r>
            <a:r>
              <a:rPr lang="es-CO" dirty="0">
                <a:latin typeface="Calibri" panose="020F0502020204030204" pitchFamily="34" charset="0"/>
                <a:ea typeface="Calibri" panose="020F0502020204030204" pitchFamily="34" charset="0"/>
                <a:cs typeface="Times New Roman" panose="02020603050405020304" pitchFamily="18" charset="0"/>
              </a:rPr>
              <a:t> so, </a:t>
            </a:r>
            <a:r>
              <a:rPr lang="es-CO" dirty="0" err="1">
                <a:latin typeface="Calibri" panose="020F0502020204030204" pitchFamily="34" charset="0"/>
                <a:ea typeface="Calibri" panose="020F0502020204030204" pitchFamily="34" charset="0"/>
                <a:cs typeface="Times New Roman" panose="02020603050405020304" pitchFamily="18" charset="0"/>
              </a:rPr>
              <a:t>you</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follow</a:t>
            </a:r>
            <a:r>
              <a:rPr lang="es-CO" dirty="0">
                <a:latin typeface="Calibri" panose="020F0502020204030204" pitchFamily="34" charset="0"/>
                <a:ea typeface="Calibri" panose="020F0502020204030204" pitchFamily="34" charset="0"/>
                <a:cs typeface="Times New Roman" panose="02020603050405020304" pitchFamily="18" charset="0"/>
              </a:rPr>
              <a:t> the </a:t>
            </a:r>
            <a:r>
              <a:rPr lang="es-CO" dirty="0" err="1">
                <a:latin typeface="Calibri" panose="020F0502020204030204" pitchFamily="34" charset="0"/>
                <a:ea typeface="Calibri" panose="020F0502020204030204" pitchFamily="34" charset="0"/>
                <a:cs typeface="Times New Roman" panose="02020603050405020304" pitchFamily="18" charset="0"/>
              </a:rPr>
              <a:t>MergeSort</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algorithm</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b="1" dirty="0">
                <a:solidFill>
                  <a:srgbClr val="7030A0"/>
                </a:solidFill>
                <a:latin typeface="Calibri" panose="020F0502020204030204" pitchFamily="34" charset="0"/>
                <a:ea typeface="Calibri" panose="020F0502020204030204" pitchFamily="34" charset="0"/>
                <a:cs typeface="Times New Roman" panose="02020603050405020304" pitchFamily="18" charset="0"/>
              </a:rPr>
              <a:t>*stop*</a:t>
            </a:r>
            <a:endParaRPr lang="es-CO"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s-CO" sz="1200" dirty="0">
                <a:latin typeface="Calibri" panose="020F0502020204030204" pitchFamily="34" charset="0"/>
                <a:ea typeface="Calibri" panose="020F0502020204030204" pitchFamily="34" charset="0"/>
                <a:cs typeface="Times New Roman" panose="02020603050405020304" pitchFamily="18" charset="0"/>
              </a:rPr>
              <a:t> </a:t>
            </a: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24781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4978656" y="87868"/>
            <a:ext cx="2286203" cy="707886"/>
          </a:xfrm>
          <a:prstGeom prst="rect">
            <a:avLst/>
          </a:prstGeom>
        </p:spPr>
        <p:txBody>
          <a:bodyPr wrap="none">
            <a:spAutoFit/>
          </a:bodyPr>
          <a:lstStyle/>
          <a:p>
            <a:pPr lvl="0" algn="ctr">
              <a:buClr>
                <a:prstClr val="black"/>
              </a:buClr>
              <a:buSzPts val="2000"/>
            </a:pPr>
            <a:r>
              <a:rPr lang="es-CO" sz="4000" b="1" dirty="0">
                <a:solidFill>
                  <a:prstClr val="white"/>
                </a:solidFill>
                <a:sym typeface="Garamond"/>
              </a:rPr>
              <a:t>WRAP-UP</a:t>
            </a:r>
            <a:endParaRPr lang="en-US" sz="4000" dirty="0">
              <a:solidFill>
                <a:prstClr val="white"/>
              </a:solidFill>
            </a:endParaRPr>
          </a:p>
        </p:txBody>
      </p:sp>
      <p:pic>
        <p:nvPicPr>
          <p:cNvPr id="6" name="Imagen 5"/>
          <p:cNvPicPr>
            <a:picLocks noChangeAspect="1"/>
          </p:cNvPicPr>
          <p:nvPr/>
        </p:nvPicPr>
        <p:blipFill>
          <a:blip r:embed="rId2"/>
          <a:stretch>
            <a:fillRect/>
          </a:stretch>
        </p:blipFill>
        <p:spPr>
          <a:xfrm>
            <a:off x="97550" y="1944709"/>
            <a:ext cx="4002469" cy="3404467"/>
          </a:xfrm>
          <a:prstGeom prst="rect">
            <a:avLst/>
          </a:prstGeom>
        </p:spPr>
      </p:pic>
      <p:sp>
        <p:nvSpPr>
          <p:cNvPr id="7" name="Rectángulo 6"/>
          <p:cNvSpPr/>
          <p:nvPr/>
        </p:nvSpPr>
        <p:spPr>
          <a:xfrm>
            <a:off x="4572000" y="1220757"/>
            <a:ext cx="6709893" cy="6090642"/>
          </a:xfrm>
          <a:prstGeom prst="rect">
            <a:avLst/>
          </a:prstGeom>
        </p:spPr>
        <p:txBody>
          <a:bodyPr wrap="square">
            <a:spAutoFit/>
          </a:bodyPr>
          <a:lstStyle/>
          <a:p>
            <a:pPr>
              <a:lnSpc>
                <a:spcPct val="115000"/>
              </a:lnSpc>
              <a:spcAft>
                <a:spcPts val="1000"/>
              </a:spcAft>
            </a:pPr>
            <a:r>
              <a:rPr lang="es-CO" dirty="0">
                <a:solidFill>
                  <a:srgbClr val="E71A65"/>
                </a:solidFill>
                <a:latin typeface="Calibri" panose="020F0502020204030204" pitchFamily="34" charset="0"/>
                <a:ea typeface="Calibri" panose="020F0502020204030204" pitchFamily="34" charset="0"/>
                <a:cs typeface="Times New Roman" panose="02020603050405020304" pitchFamily="18" charset="0"/>
              </a:rPr>
              <a:t>Read the following </a:t>
            </a:r>
            <a:r>
              <a:rPr lang="es-CO" dirty="0" err="1">
                <a:solidFill>
                  <a:srgbClr val="E71A65"/>
                </a:solidFill>
                <a:latin typeface="Calibri" panose="020F0502020204030204" pitchFamily="34" charset="0"/>
                <a:ea typeface="Calibri" panose="020F0502020204030204" pitchFamily="34" charset="0"/>
                <a:cs typeface="Times New Roman" panose="02020603050405020304" pitchFamily="18" charset="0"/>
              </a:rPr>
              <a:t>situations</a:t>
            </a:r>
            <a:r>
              <a:rPr lang="es-CO" dirty="0">
                <a:solidFill>
                  <a:srgbClr val="E71A65"/>
                </a:solidFill>
                <a:latin typeface="Calibri" panose="020F0502020204030204" pitchFamily="34" charset="0"/>
                <a:ea typeface="Calibri" panose="020F0502020204030204" pitchFamily="34" charset="0"/>
                <a:cs typeface="Times New Roman" panose="02020603050405020304" pitchFamily="18" charset="0"/>
              </a:rPr>
              <a:t> and figure </a:t>
            </a:r>
            <a:r>
              <a:rPr lang="es-CO" dirty="0" err="1">
                <a:solidFill>
                  <a:srgbClr val="E71A65"/>
                </a:solidFill>
                <a:latin typeface="Calibri" panose="020F0502020204030204" pitchFamily="34" charset="0"/>
                <a:ea typeface="Calibri" panose="020F0502020204030204" pitchFamily="34" charset="0"/>
                <a:cs typeface="Times New Roman" panose="02020603050405020304" pitchFamily="18" charset="0"/>
              </a:rPr>
              <a:t>out</a:t>
            </a:r>
            <a:r>
              <a:rPr lang="es-CO" dirty="0">
                <a:solidFill>
                  <a:srgbClr val="E71A65"/>
                </a:solidFill>
                <a:latin typeface="Calibri" panose="020F0502020204030204" pitchFamily="34" charset="0"/>
                <a:ea typeface="Calibri" panose="020F0502020204030204" pitchFamily="34" charset="0"/>
                <a:cs typeface="Times New Roman" panose="02020603050405020304" pitchFamily="18" charset="0"/>
              </a:rPr>
              <a:t> </a:t>
            </a:r>
            <a:r>
              <a:rPr lang="es-CO" dirty="0" err="1">
                <a:solidFill>
                  <a:srgbClr val="E71A65"/>
                </a:solidFill>
                <a:latin typeface="Calibri" panose="020F0502020204030204" pitchFamily="34" charset="0"/>
                <a:ea typeface="Calibri" panose="020F0502020204030204" pitchFamily="34" charset="0"/>
                <a:cs typeface="Times New Roman" panose="02020603050405020304" pitchFamily="18" charset="0"/>
              </a:rPr>
              <a:t>which</a:t>
            </a:r>
            <a:r>
              <a:rPr lang="es-CO" dirty="0">
                <a:solidFill>
                  <a:srgbClr val="E71A65"/>
                </a:solidFill>
                <a:latin typeface="Calibri" panose="020F0502020204030204" pitchFamily="34" charset="0"/>
                <a:ea typeface="Calibri" panose="020F0502020204030204" pitchFamily="34" charset="0"/>
                <a:cs typeface="Times New Roman" panose="02020603050405020304" pitchFamily="18" charset="0"/>
              </a:rPr>
              <a:t> of the </a:t>
            </a:r>
            <a:r>
              <a:rPr lang="es-CO" dirty="0" err="1">
                <a:solidFill>
                  <a:srgbClr val="E71A65"/>
                </a:solidFill>
                <a:latin typeface="Calibri" panose="020F0502020204030204" pitchFamily="34" charset="0"/>
                <a:ea typeface="Calibri" panose="020F0502020204030204" pitchFamily="34" charset="0"/>
                <a:cs typeface="Times New Roman" panose="02020603050405020304" pitchFamily="18" charset="0"/>
              </a:rPr>
              <a:t>three</a:t>
            </a:r>
            <a:r>
              <a:rPr lang="es-CO" dirty="0">
                <a:solidFill>
                  <a:srgbClr val="E71A65"/>
                </a:solidFill>
                <a:latin typeface="Calibri" panose="020F0502020204030204" pitchFamily="34" charset="0"/>
                <a:ea typeface="Calibri" panose="020F0502020204030204" pitchFamily="34" charset="0"/>
                <a:cs typeface="Times New Roman" panose="02020603050405020304" pitchFamily="18" charset="0"/>
              </a:rPr>
              <a:t> </a:t>
            </a:r>
            <a:r>
              <a:rPr lang="es-CO" dirty="0" err="1">
                <a:solidFill>
                  <a:srgbClr val="E71A65"/>
                </a:solidFill>
                <a:latin typeface="Calibri" panose="020F0502020204030204" pitchFamily="34" charset="0"/>
                <a:ea typeface="Calibri" panose="020F0502020204030204" pitchFamily="34" charset="0"/>
                <a:cs typeface="Times New Roman" panose="02020603050405020304" pitchFamily="18" charset="0"/>
              </a:rPr>
              <a:t>algorithms</a:t>
            </a:r>
            <a:r>
              <a:rPr lang="es-CO" dirty="0">
                <a:solidFill>
                  <a:srgbClr val="E71A65"/>
                </a:solidFill>
                <a:latin typeface="Calibri" panose="020F0502020204030204" pitchFamily="34" charset="0"/>
                <a:ea typeface="Calibri" panose="020F0502020204030204" pitchFamily="34" charset="0"/>
                <a:cs typeface="Times New Roman" panose="02020603050405020304" pitchFamily="18" charset="0"/>
              </a:rPr>
              <a:t> </a:t>
            </a:r>
            <a:r>
              <a:rPr lang="es-CO" dirty="0" err="1">
                <a:solidFill>
                  <a:srgbClr val="E71A65"/>
                </a:solidFill>
                <a:latin typeface="Calibri" panose="020F0502020204030204" pitchFamily="34" charset="0"/>
                <a:ea typeface="Calibri" panose="020F0502020204030204" pitchFamily="34" charset="0"/>
                <a:cs typeface="Times New Roman" panose="02020603050405020304" pitchFamily="18" charset="0"/>
              </a:rPr>
              <a:t>you</a:t>
            </a:r>
            <a:r>
              <a:rPr lang="es-CO" dirty="0">
                <a:solidFill>
                  <a:srgbClr val="E71A65"/>
                </a:solidFill>
                <a:latin typeface="Calibri" panose="020F0502020204030204" pitchFamily="34" charset="0"/>
                <a:ea typeface="Calibri" panose="020F0502020204030204" pitchFamily="34" charset="0"/>
                <a:cs typeface="Times New Roman" panose="02020603050405020304" pitchFamily="18" charset="0"/>
              </a:rPr>
              <a:t> </a:t>
            </a:r>
            <a:r>
              <a:rPr lang="es-CO" dirty="0" err="1">
                <a:solidFill>
                  <a:srgbClr val="E71A65"/>
                </a:solidFill>
                <a:latin typeface="Calibri" panose="020F0502020204030204" pitchFamily="34" charset="0"/>
                <a:ea typeface="Calibri" panose="020F0502020204030204" pitchFamily="34" charset="0"/>
                <a:cs typeface="Times New Roman" panose="02020603050405020304" pitchFamily="18" charset="0"/>
              </a:rPr>
              <a:t>have</a:t>
            </a:r>
            <a:r>
              <a:rPr lang="es-CO" dirty="0">
                <a:solidFill>
                  <a:srgbClr val="E71A65"/>
                </a:solidFill>
                <a:latin typeface="Calibri" panose="020F0502020204030204" pitchFamily="34" charset="0"/>
                <a:ea typeface="Calibri" panose="020F0502020204030204" pitchFamily="34" charset="0"/>
                <a:cs typeface="Times New Roman" panose="02020603050405020304" pitchFamily="18" charset="0"/>
              </a:rPr>
              <a:t> to use in </a:t>
            </a:r>
            <a:r>
              <a:rPr lang="es-CO" dirty="0" err="1">
                <a:solidFill>
                  <a:srgbClr val="E71A65"/>
                </a:solidFill>
                <a:latin typeface="Calibri" panose="020F0502020204030204" pitchFamily="34" charset="0"/>
                <a:ea typeface="Calibri" panose="020F0502020204030204" pitchFamily="34" charset="0"/>
                <a:cs typeface="Times New Roman" panose="02020603050405020304" pitchFamily="18" charset="0"/>
              </a:rPr>
              <a:t>each</a:t>
            </a:r>
            <a:r>
              <a:rPr lang="es-CO" dirty="0">
                <a:solidFill>
                  <a:srgbClr val="E71A65"/>
                </a:solidFill>
                <a:latin typeface="Calibri" panose="020F0502020204030204" pitchFamily="34" charset="0"/>
                <a:ea typeface="Calibri" panose="020F0502020204030204" pitchFamily="34" charset="0"/>
                <a:cs typeface="Times New Roman" panose="02020603050405020304" pitchFamily="18" charset="0"/>
              </a:rPr>
              <a:t> </a:t>
            </a:r>
            <a:r>
              <a:rPr lang="es-CO" dirty="0" err="1">
                <a:solidFill>
                  <a:srgbClr val="E71A65"/>
                </a:solidFill>
                <a:latin typeface="Calibri" panose="020F0502020204030204" pitchFamily="34" charset="0"/>
                <a:ea typeface="Calibri" panose="020F0502020204030204" pitchFamily="34" charset="0"/>
                <a:cs typeface="Times New Roman" panose="02020603050405020304" pitchFamily="18" charset="0"/>
              </a:rPr>
              <a:t>situation</a:t>
            </a:r>
            <a:r>
              <a:rPr lang="es-CO" dirty="0">
                <a:solidFill>
                  <a:srgbClr val="E71A65"/>
                </a:solidFill>
                <a:latin typeface="Calibri" panose="020F0502020204030204" pitchFamily="34" charset="0"/>
                <a:ea typeface="Calibri" panose="020F0502020204030204" pitchFamily="34" charset="0"/>
                <a:cs typeface="Times New Roman" panose="02020603050405020304" pitchFamily="18" charset="0"/>
              </a:rPr>
              <a:t>: linear </a:t>
            </a:r>
            <a:r>
              <a:rPr lang="es-CO" dirty="0" err="1">
                <a:solidFill>
                  <a:srgbClr val="E71A65"/>
                </a:solidFill>
                <a:latin typeface="Calibri" panose="020F0502020204030204" pitchFamily="34" charset="0"/>
                <a:ea typeface="Calibri" panose="020F0502020204030204" pitchFamily="34" charset="0"/>
                <a:cs typeface="Times New Roman" panose="02020603050405020304" pitchFamily="18" charset="0"/>
              </a:rPr>
              <a:t>search</a:t>
            </a:r>
            <a:r>
              <a:rPr lang="es-CO" dirty="0">
                <a:solidFill>
                  <a:srgbClr val="E71A65"/>
                </a:solidFill>
                <a:latin typeface="Calibri" panose="020F0502020204030204" pitchFamily="34" charset="0"/>
                <a:ea typeface="Calibri" panose="020F0502020204030204" pitchFamily="34" charset="0"/>
                <a:cs typeface="Times New Roman" panose="02020603050405020304" pitchFamily="18" charset="0"/>
              </a:rPr>
              <a:t>, </a:t>
            </a:r>
            <a:r>
              <a:rPr lang="es-CO" dirty="0" err="1">
                <a:solidFill>
                  <a:srgbClr val="E71A65"/>
                </a:solidFill>
                <a:latin typeface="Calibri" panose="020F0502020204030204" pitchFamily="34" charset="0"/>
                <a:ea typeface="Calibri" panose="020F0502020204030204" pitchFamily="34" charset="0"/>
                <a:cs typeface="Times New Roman" panose="02020603050405020304" pitchFamily="18" charset="0"/>
              </a:rPr>
              <a:t>binary</a:t>
            </a:r>
            <a:r>
              <a:rPr lang="es-CO" dirty="0">
                <a:solidFill>
                  <a:srgbClr val="E71A65"/>
                </a:solidFill>
                <a:latin typeface="Calibri" panose="020F0502020204030204" pitchFamily="34" charset="0"/>
                <a:ea typeface="Calibri" panose="020F0502020204030204" pitchFamily="34" charset="0"/>
                <a:cs typeface="Times New Roman" panose="02020603050405020304" pitchFamily="18" charset="0"/>
              </a:rPr>
              <a:t> </a:t>
            </a:r>
            <a:r>
              <a:rPr lang="es-CO" dirty="0" err="1">
                <a:solidFill>
                  <a:srgbClr val="E71A65"/>
                </a:solidFill>
                <a:latin typeface="Calibri" panose="020F0502020204030204" pitchFamily="34" charset="0"/>
                <a:ea typeface="Calibri" panose="020F0502020204030204" pitchFamily="34" charset="0"/>
                <a:cs typeface="Times New Roman" panose="02020603050405020304" pitchFamily="18" charset="0"/>
              </a:rPr>
              <a:t>search</a:t>
            </a:r>
            <a:r>
              <a:rPr lang="es-CO" dirty="0">
                <a:solidFill>
                  <a:srgbClr val="E71A65"/>
                </a:solidFill>
                <a:latin typeface="Calibri" panose="020F0502020204030204" pitchFamily="34" charset="0"/>
                <a:ea typeface="Calibri" panose="020F0502020204030204" pitchFamily="34" charset="0"/>
                <a:cs typeface="Times New Roman" panose="02020603050405020304" pitchFamily="18" charset="0"/>
              </a:rPr>
              <a:t> </a:t>
            </a:r>
            <a:r>
              <a:rPr lang="es-CO" dirty="0" err="1">
                <a:solidFill>
                  <a:srgbClr val="E71A65"/>
                </a:solidFill>
                <a:latin typeface="Calibri" panose="020F0502020204030204" pitchFamily="34" charset="0"/>
                <a:ea typeface="Calibri" panose="020F0502020204030204" pitchFamily="34" charset="0"/>
                <a:cs typeface="Times New Roman" panose="02020603050405020304" pitchFamily="18" charset="0"/>
              </a:rPr>
              <a:t>or</a:t>
            </a:r>
            <a:r>
              <a:rPr lang="es-CO" dirty="0">
                <a:solidFill>
                  <a:srgbClr val="E71A65"/>
                </a:solidFill>
                <a:latin typeface="Calibri" panose="020F0502020204030204" pitchFamily="34" charset="0"/>
                <a:ea typeface="Calibri" panose="020F0502020204030204" pitchFamily="34" charset="0"/>
                <a:cs typeface="Times New Roman" panose="02020603050405020304" pitchFamily="18" charset="0"/>
              </a:rPr>
              <a:t> </a:t>
            </a:r>
            <a:r>
              <a:rPr lang="es-CO" dirty="0" err="1">
                <a:solidFill>
                  <a:srgbClr val="E71A65"/>
                </a:solidFill>
                <a:latin typeface="Calibri" panose="020F0502020204030204" pitchFamily="34" charset="0"/>
                <a:ea typeface="Calibri" panose="020F0502020204030204" pitchFamily="34" charset="0"/>
                <a:cs typeface="Times New Roman" panose="02020603050405020304" pitchFamily="18" charset="0"/>
              </a:rPr>
              <a:t>MergeSort</a:t>
            </a:r>
            <a:r>
              <a:rPr lang="es-CO" sz="1200" dirty="0">
                <a:latin typeface="Calibri" panose="020F0502020204030204" pitchFamily="34" charset="0"/>
                <a:ea typeface="Calibri" panose="020F0502020204030204" pitchFamily="34" charset="0"/>
                <a:cs typeface="Times New Roman" panose="02020603050405020304" pitchFamily="18" charset="0"/>
              </a:rPr>
              <a:t>.</a:t>
            </a:r>
          </a:p>
          <a:p>
            <a:pPr marL="342900" lvl="0" indent="-342900">
              <a:lnSpc>
                <a:spcPct val="107000"/>
              </a:lnSpc>
              <a:spcAft>
                <a:spcPts val="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There are 30 students in class. You need them to stand in a line according to their age, from the youngest to the oldest, from right to left.</a:t>
            </a:r>
            <a:endParaRPr lang="es-CO"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You have 15 circles that are ordered in the line from the smallest (2 cm diameter) to the biggest (50 cm diameter). You need to find the circle that is 22 cm in diameter.</a:t>
            </a:r>
            <a:endParaRPr lang="es-CO"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You are in a supermarket, and your mother asked you to buy coffee that is called “Super Delicious Coffee”. </a:t>
            </a:r>
            <a:endParaRPr lang="es-CO"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You are in the library, in the section of “Original English Literature”. There are 100 books that are ordered alphabetically. You need to find “Harry Potter and the Order of Phoenix”.</a:t>
            </a:r>
            <a:endParaRPr lang="es-CO"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There are 10 people in a bank. The oldest people have a priority. You need to make a line of people taking into account the priority: oldest person first, youngest person last.</a:t>
            </a:r>
            <a:endParaRPr lang="es-CO"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s-CO"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s-CO"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60174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4501678" y="105438"/>
            <a:ext cx="2853795" cy="523220"/>
          </a:xfrm>
          <a:prstGeom prst="rect">
            <a:avLst/>
          </a:prstGeom>
        </p:spPr>
        <p:txBody>
          <a:bodyPr wrap="none">
            <a:spAutoFit/>
          </a:bodyPr>
          <a:lstStyle/>
          <a:p>
            <a:pPr lvl="0" algn="ctr">
              <a:spcBef>
                <a:spcPts val="0"/>
              </a:spcBef>
              <a:buClr>
                <a:schemeClr val="dk1"/>
              </a:buClr>
              <a:buSzPts val="2000"/>
            </a:pPr>
            <a:r>
              <a:rPr lang="es-CO" sz="2800" b="1" dirty="0">
                <a:solidFill>
                  <a:schemeClr val="bg1"/>
                </a:solidFill>
                <a:sym typeface="Garamond"/>
              </a:rPr>
              <a:t>SELF-EVALUATION</a:t>
            </a:r>
            <a:endParaRPr lang="en-US" sz="2800" dirty="0">
              <a:solidFill>
                <a:schemeClr val="bg1"/>
              </a:solidFill>
            </a:endParaRPr>
          </a:p>
        </p:txBody>
      </p:sp>
      <p:pic>
        <p:nvPicPr>
          <p:cNvPr id="6" name="Imagen 5"/>
          <p:cNvPicPr>
            <a:picLocks noChangeAspect="1"/>
          </p:cNvPicPr>
          <p:nvPr/>
        </p:nvPicPr>
        <p:blipFill>
          <a:blip r:embed="rId2"/>
          <a:stretch>
            <a:fillRect/>
          </a:stretch>
        </p:blipFill>
        <p:spPr>
          <a:xfrm>
            <a:off x="806665" y="2140956"/>
            <a:ext cx="2542252" cy="2627604"/>
          </a:xfrm>
          <a:prstGeom prst="rect">
            <a:avLst/>
          </a:prstGeom>
        </p:spPr>
      </p:pic>
      <p:sp>
        <p:nvSpPr>
          <p:cNvPr id="7" name="Rectángulo 6"/>
          <p:cNvSpPr/>
          <p:nvPr/>
        </p:nvSpPr>
        <p:spPr>
          <a:xfrm>
            <a:off x="4501678" y="1825796"/>
            <a:ext cx="6400800" cy="4139723"/>
          </a:xfrm>
          <a:prstGeom prst="rect">
            <a:avLst/>
          </a:prstGeom>
        </p:spPr>
        <p:txBody>
          <a:bodyPr wrap="square">
            <a:spAutoFit/>
          </a:bodyPr>
          <a:lstStyle/>
          <a:p>
            <a:pPr>
              <a:lnSpc>
                <a:spcPct val="115000"/>
              </a:lnSpc>
              <a:spcAft>
                <a:spcPts val="1000"/>
              </a:spcAft>
            </a:pPr>
            <a:r>
              <a:rPr lang="es-CO" sz="1200" dirty="0">
                <a:latin typeface="Calibri" panose="020F0502020204030204" pitchFamily="34" charset="0"/>
                <a:ea typeface="Calibri" panose="020F0502020204030204" pitchFamily="34" charset="0"/>
                <a:cs typeface="Times New Roman" panose="02020603050405020304" pitchFamily="18" charset="0"/>
              </a:rPr>
              <a:t> </a:t>
            </a:r>
            <a:r>
              <a:rPr lang="es-CO" b="1" dirty="0" err="1">
                <a:solidFill>
                  <a:srgbClr val="E71A65"/>
                </a:solidFill>
                <a:latin typeface="Calibri" panose="020F0502020204030204" pitchFamily="34" charset="0"/>
                <a:ea typeface="Calibri" panose="020F0502020204030204" pitchFamily="34" charset="0"/>
                <a:cs typeface="Times New Roman" panose="02020603050405020304" pitchFamily="18" charset="0"/>
              </a:rPr>
              <a:t>Answer</a:t>
            </a:r>
            <a:r>
              <a:rPr lang="es-CO" b="1" dirty="0">
                <a:solidFill>
                  <a:srgbClr val="E71A65"/>
                </a:solidFill>
                <a:latin typeface="Calibri" panose="020F0502020204030204" pitchFamily="34" charset="0"/>
                <a:ea typeface="Calibri" panose="020F0502020204030204" pitchFamily="34" charset="0"/>
                <a:cs typeface="Times New Roman" panose="02020603050405020304" pitchFamily="18" charset="0"/>
              </a:rPr>
              <a:t> the following </a:t>
            </a:r>
            <a:r>
              <a:rPr lang="es-CO" b="1" dirty="0" err="1">
                <a:solidFill>
                  <a:srgbClr val="E71A65"/>
                </a:solidFill>
                <a:latin typeface="Calibri" panose="020F0502020204030204" pitchFamily="34" charset="0"/>
                <a:ea typeface="Calibri" panose="020F0502020204030204" pitchFamily="34" charset="0"/>
                <a:cs typeface="Times New Roman" panose="02020603050405020304" pitchFamily="18" charset="0"/>
              </a:rPr>
              <a:t>questions</a:t>
            </a:r>
            <a:r>
              <a:rPr lang="es-CO" b="1" dirty="0">
                <a:solidFill>
                  <a:srgbClr val="E71A65"/>
                </a:solidFill>
                <a:latin typeface="Calibri" panose="020F0502020204030204" pitchFamily="34" charset="0"/>
                <a:ea typeface="Calibri" panose="020F0502020204030204" pitchFamily="34" charset="0"/>
                <a:cs typeface="Times New Roman" panose="02020603050405020304" pitchFamily="18" charset="0"/>
              </a:rPr>
              <a:t>:</a:t>
            </a:r>
          </a:p>
          <a:p>
            <a:pPr>
              <a:lnSpc>
                <a:spcPct val="115000"/>
              </a:lnSpc>
              <a:spcAft>
                <a:spcPts val="1000"/>
              </a:spcAft>
            </a:pPr>
            <a:r>
              <a:rPr lang="es-CO" sz="1200" dirty="0">
                <a:latin typeface="Calibri" panose="020F0502020204030204" pitchFamily="34" charset="0"/>
                <a:ea typeface="Calibri" panose="020F0502020204030204" pitchFamily="34" charset="0"/>
                <a:cs typeface="Times New Roman" panose="02020603050405020304" pitchFamily="18" charset="0"/>
              </a:rPr>
              <a:t> </a:t>
            </a:r>
            <a:endParaRPr lang="es-CO" sz="11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eriod"/>
            </a:pPr>
            <a:r>
              <a:rPr lang="es-CO" dirty="0">
                <a:latin typeface="Calibri" panose="020F0502020204030204" pitchFamily="34" charset="0"/>
                <a:ea typeface="Calibri" panose="020F0502020204030204" pitchFamily="34" charset="0"/>
                <a:cs typeface="Times New Roman" panose="02020603050405020304" pitchFamily="18" charset="0"/>
              </a:rPr>
              <a:t>Entiendo qué es “linear </a:t>
            </a:r>
            <a:r>
              <a:rPr lang="es-CO" dirty="0" err="1">
                <a:latin typeface="Calibri" panose="020F0502020204030204" pitchFamily="34" charset="0"/>
                <a:ea typeface="Calibri" panose="020F0502020204030204" pitchFamily="34" charset="0"/>
                <a:cs typeface="Times New Roman" panose="02020603050405020304" pitchFamily="18" charset="0"/>
              </a:rPr>
              <a:t>search</a:t>
            </a:r>
            <a:r>
              <a:rPr lang="es-CO" dirty="0">
                <a:latin typeface="Calibri" panose="020F0502020204030204" pitchFamily="34" charset="0"/>
                <a:ea typeface="Calibri" panose="020F0502020204030204" pitchFamily="34" charset="0"/>
                <a:cs typeface="Times New Roman" panose="02020603050405020304" pitchFamily="18" charset="0"/>
              </a:rPr>
              <a:t>”.</a:t>
            </a:r>
            <a:br>
              <a:rPr lang="es-CO" dirty="0">
                <a:latin typeface="Calibri" panose="020F0502020204030204" pitchFamily="34" charset="0"/>
                <a:ea typeface="Calibri" panose="020F0502020204030204" pitchFamily="34" charset="0"/>
                <a:cs typeface="Times New Roman" panose="02020603050405020304" pitchFamily="18" charset="0"/>
              </a:rPr>
            </a:br>
            <a:r>
              <a:rPr lang="es-CO" dirty="0">
                <a:latin typeface="Calibri" panose="020F0502020204030204" pitchFamily="34" charset="0"/>
                <a:ea typeface="Calibri" panose="020F0502020204030204" pitchFamily="34" charset="0"/>
                <a:cs typeface="Times New Roman" panose="02020603050405020304" pitchFamily="18" charset="0"/>
              </a:rPr>
              <a:t>Si       No       Tal vez</a:t>
            </a:r>
          </a:p>
          <a:p>
            <a:pPr marL="342900" lvl="0" indent="-342900">
              <a:lnSpc>
                <a:spcPct val="107000"/>
              </a:lnSpc>
              <a:spcAft>
                <a:spcPts val="0"/>
              </a:spcAft>
              <a:buFont typeface="+mj-lt"/>
              <a:buAutoNum type="arabicPeriod"/>
            </a:pPr>
            <a:r>
              <a:rPr lang="es-CO" dirty="0">
                <a:latin typeface="Calibri" panose="020F0502020204030204" pitchFamily="34" charset="0"/>
                <a:ea typeface="Calibri" panose="020F0502020204030204" pitchFamily="34" charset="0"/>
                <a:cs typeface="Times New Roman" panose="02020603050405020304" pitchFamily="18" charset="0"/>
              </a:rPr>
              <a:t>Entiendo qué es “</a:t>
            </a:r>
            <a:r>
              <a:rPr lang="es-CO" dirty="0" err="1">
                <a:latin typeface="Calibri" panose="020F0502020204030204" pitchFamily="34" charset="0"/>
                <a:ea typeface="Calibri" panose="020F0502020204030204" pitchFamily="34" charset="0"/>
                <a:cs typeface="Times New Roman" panose="02020603050405020304" pitchFamily="18" charset="0"/>
              </a:rPr>
              <a:t>binary</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search</a:t>
            </a:r>
            <a:r>
              <a:rPr lang="es-CO" dirty="0">
                <a:latin typeface="Calibri" panose="020F0502020204030204" pitchFamily="34" charset="0"/>
                <a:ea typeface="Calibri" panose="020F0502020204030204" pitchFamily="34" charset="0"/>
                <a:cs typeface="Times New Roman" panose="02020603050405020304" pitchFamily="18" charset="0"/>
              </a:rPr>
              <a:t>”.</a:t>
            </a:r>
            <a:br>
              <a:rPr lang="es-CO" dirty="0">
                <a:latin typeface="Calibri" panose="020F0502020204030204" pitchFamily="34" charset="0"/>
                <a:ea typeface="Calibri" panose="020F0502020204030204" pitchFamily="34" charset="0"/>
                <a:cs typeface="Times New Roman" panose="02020603050405020304" pitchFamily="18" charset="0"/>
              </a:rPr>
            </a:br>
            <a:r>
              <a:rPr lang="es-CO" dirty="0">
                <a:latin typeface="Calibri" panose="020F0502020204030204" pitchFamily="34" charset="0"/>
                <a:ea typeface="Calibri" panose="020F0502020204030204" pitchFamily="34" charset="0"/>
                <a:cs typeface="Times New Roman" panose="02020603050405020304" pitchFamily="18" charset="0"/>
              </a:rPr>
              <a:t>Si       No       Tal vez</a:t>
            </a:r>
          </a:p>
          <a:p>
            <a:pPr marL="342900" lvl="0" indent="-342900">
              <a:lnSpc>
                <a:spcPct val="107000"/>
              </a:lnSpc>
              <a:spcAft>
                <a:spcPts val="0"/>
              </a:spcAft>
              <a:buFont typeface="+mj-lt"/>
              <a:buAutoNum type="arabicPeriod"/>
            </a:pPr>
            <a:r>
              <a:rPr lang="es-CO" dirty="0">
                <a:latin typeface="Calibri" panose="020F0502020204030204" pitchFamily="34" charset="0"/>
                <a:ea typeface="Calibri" panose="020F0502020204030204" pitchFamily="34" charset="0"/>
                <a:cs typeface="Times New Roman" panose="02020603050405020304" pitchFamily="18" charset="0"/>
              </a:rPr>
              <a:t>Entiendo qué es </a:t>
            </a:r>
            <a:r>
              <a:rPr lang="es-CO" dirty="0" err="1">
                <a:latin typeface="Calibri" panose="020F0502020204030204" pitchFamily="34" charset="0"/>
                <a:ea typeface="Calibri" panose="020F0502020204030204" pitchFamily="34" charset="0"/>
                <a:cs typeface="Times New Roman" panose="02020603050405020304" pitchFamily="18" charset="0"/>
              </a:rPr>
              <a:t>MergeSort</a:t>
            </a:r>
            <a:r>
              <a:rPr lang="es-CO" dirty="0">
                <a:latin typeface="Calibri" panose="020F0502020204030204" pitchFamily="34" charset="0"/>
                <a:ea typeface="Calibri" panose="020F0502020204030204" pitchFamily="34" charset="0"/>
                <a:cs typeface="Times New Roman" panose="02020603050405020304" pitchFamily="18" charset="0"/>
              </a:rPr>
              <a:t>.</a:t>
            </a:r>
            <a:br>
              <a:rPr lang="es-CO" dirty="0">
                <a:latin typeface="Calibri" panose="020F0502020204030204" pitchFamily="34" charset="0"/>
                <a:ea typeface="Calibri" panose="020F0502020204030204" pitchFamily="34" charset="0"/>
                <a:cs typeface="Times New Roman" panose="02020603050405020304" pitchFamily="18" charset="0"/>
              </a:rPr>
            </a:br>
            <a:r>
              <a:rPr lang="es-CO" dirty="0">
                <a:latin typeface="Calibri" panose="020F0502020204030204" pitchFamily="34" charset="0"/>
                <a:ea typeface="Calibri" panose="020F0502020204030204" pitchFamily="34" charset="0"/>
                <a:cs typeface="Times New Roman" panose="02020603050405020304" pitchFamily="18" charset="0"/>
              </a:rPr>
              <a:t>Si       No       Tal vez</a:t>
            </a:r>
          </a:p>
          <a:p>
            <a:pPr marL="342900" lvl="0" indent="-342900">
              <a:lnSpc>
                <a:spcPct val="107000"/>
              </a:lnSpc>
              <a:spcAft>
                <a:spcPts val="0"/>
              </a:spcAft>
              <a:buFont typeface="+mj-lt"/>
              <a:buAutoNum type="arabicPeriod"/>
            </a:pPr>
            <a:r>
              <a:rPr lang="es-CO" dirty="0">
                <a:latin typeface="Calibri" panose="020F0502020204030204" pitchFamily="34" charset="0"/>
                <a:ea typeface="Calibri" panose="020F0502020204030204" pitchFamily="34" charset="0"/>
                <a:cs typeface="Times New Roman" panose="02020603050405020304" pitchFamily="18" charset="0"/>
              </a:rPr>
              <a:t>Entiendo cómo utilizar la estrategia “</a:t>
            </a:r>
            <a:r>
              <a:rPr lang="es-CO" dirty="0" err="1">
                <a:latin typeface="Calibri" panose="020F0502020204030204" pitchFamily="34" charset="0"/>
                <a:ea typeface="Calibri" panose="020F0502020204030204" pitchFamily="34" charset="0"/>
                <a:cs typeface="Times New Roman" panose="02020603050405020304" pitchFamily="18" charset="0"/>
              </a:rPr>
              <a:t>rereading</a:t>
            </a:r>
            <a:r>
              <a:rPr lang="es-CO" dirty="0">
                <a:latin typeface="Calibri" panose="020F0502020204030204" pitchFamily="34" charset="0"/>
                <a:ea typeface="Calibri" panose="020F0502020204030204" pitchFamily="34" charset="0"/>
                <a:cs typeface="Times New Roman" panose="02020603050405020304" pitchFamily="18" charset="0"/>
              </a:rPr>
              <a:t>”.</a:t>
            </a:r>
            <a:br>
              <a:rPr lang="es-CO" dirty="0">
                <a:latin typeface="Calibri" panose="020F0502020204030204" pitchFamily="34" charset="0"/>
                <a:ea typeface="Calibri" panose="020F0502020204030204" pitchFamily="34" charset="0"/>
                <a:cs typeface="Times New Roman" panose="02020603050405020304" pitchFamily="18" charset="0"/>
              </a:rPr>
            </a:br>
            <a:r>
              <a:rPr lang="es-CO" dirty="0">
                <a:latin typeface="Calibri" panose="020F0502020204030204" pitchFamily="34" charset="0"/>
                <a:ea typeface="Calibri" panose="020F0502020204030204" pitchFamily="34" charset="0"/>
                <a:cs typeface="Times New Roman" panose="02020603050405020304" pitchFamily="18" charset="0"/>
              </a:rPr>
              <a:t>Si       No       Tal vez</a:t>
            </a:r>
          </a:p>
          <a:p>
            <a:pPr marL="342900" lvl="0" indent="-342900">
              <a:lnSpc>
                <a:spcPct val="107000"/>
              </a:lnSpc>
              <a:spcAft>
                <a:spcPts val="0"/>
              </a:spcAft>
              <a:buFont typeface="+mj-lt"/>
              <a:buAutoNum type="arabicPeriod"/>
            </a:pPr>
            <a:r>
              <a:rPr lang="es-CO" dirty="0">
                <a:latin typeface="Calibri" panose="020F0502020204030204" pitchFamily="34" charset="0"/>
                <a:ea typeface="Calibri" panose="020F0502020204030204" pitchFamily="34" charset="0"/>
                <a:cs typeface="Times New Roman" panose="02020603050405020304" pitchFamily="18" charset="0"/>
              </a:rPr>
              <a:t>La estrategia “</a:t>
            </a:r>
            <a:r>
              <a:rPr lang="es-CO" dirty="0" err="1">
                <a:latin typeface="Calibri" panose="020F0502020204030204" pitchFamily="34" charset="0"/>
                <a:ea typeface="Calibri" panose="020F0502020204030204" pitchFamily="34" charset="0"/>
                <a:cs typeface="Times New Roman" panose="02020603050405020304" pitchFamily="18" charset="0"/>
              </a:rPr>
              <a:t>rereading</a:t>
            </a:r>
            <a:r>
              <a:rPr lang="es-CO" dirty="0">
                <a:latin typeface="Calibri" panose="020F0502020204030204" pitchFamily="34" charset="0"/>
                <a:ea typeface="Calibri" panose="020F0502020204030204" pitchFamily="34" charset="0"/>
                <a:cs typeface="Times New Roman" panose="02020603050405020304" pitchFamily="18" charset="0"/>
              </a:rPr>
              <a:t>” me ayuda a estar más consciente de mi comprensión lectora.</a:t>
            </a:r>
            <a:br>
              <a:rPr lang="es-CO" dirty="0">
                <a:latin typeface="Calibri" panose="020F0502020204030204" pitchFamily="34" charset="0"/>
                <a:ea typeface="Calibri" panose="020F0502020204030204" pitchFamily="34" charset="0"/>
                <a:cs typeface="Times New Roman" panose="02020603050405020304" pitchFamily="18" charset="0"/>
              </a:rPr>
            </a:br>
            <a:r>
              <a:rPr lang="es-CO" dirty="0">
                <a:latin typeface="Calibri" panose="020F0502020204030204" pitchFamily="34" charset="0"/>
                <a:ea typeface="Calibri" panose="020F0502020204030204" pitchFamily="34" charset="0"/>
                <a:cs typeface="Times New Roman" panose="02020603050405020304" pitchFamily="18" charset="0"/>
              </a:rPr>
              <a:t>Si       No       Tal vez</a:t>
            </a:r>
            <a:endParaRPr lang="es-CO" dirty="0"/>
          </a:p>
        </p:txBody>
      </p:sp>
    </p:spTree>
    <p:extLst>
      <p:ext uri="{BB962C8B-B14F-4D97-AF65-F5344CB8AC3E}">
        <p14:creationId xmlns:p14="http://schemas.microsoft.com/office/powerpoint/2010/main" val="3468889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1120461" y="1674254"/>
            <a:ext cx="9684913" cy="4082602"/>
          </a:xfrm>
        </p:spPr>
        <p:txBody>
          <a:bodyPr/>
          <a:lstStyle/>
          <a:p>
            <a:r>
              <a:rPr lang="en-US" dirty="0"/>
              <a:t>    </a:t>
            </a:r>
          </a:p>
          <a:p>
            <a:endParaRPr lang="en-US" dirty="0"/>
          </a:p>
          <a:p>
            <a:endParaRPr lang="en-US" dirty="0"/>
          </a:p>
          <a:p>
            <a:r>
              <a:rPr lang="en-US" sz="2800" i="1" dirty="0"/>
              <a:t>“Set your goals high, and don't stop till you get there. </a:t>
            </a:r>
          </a:p>
          <a:p>
            <a:r>
              <a:rPr lang="en-US" sz="2800" i="1" dirty="0"/>
              <a:t>Bo Jackson”</a:t>
            </a:r>
            <a:br>
              <a:rPr lang="en-US" sz="2800" i="1" dirty="0"/>
            </a:br>
            <a:endParaRPr lang="es-CO" sz="2800" i="1" dirty="0"/>
          </a:p>
        </p:txBody>
      </p:sp>
      <p:sp>
        <p:nvSpPr>
          <p:cNvPr id="5" name="Rectángulo 4"/>
          <p:cNvSpPr/>
          <p:nvPr/>
        </p:nvSpPr>
        <p:spPr>
          <a:xfrm>
            <a:off x="618187" y="-116271"/>
            <a:ext cx="9903852" cy="1015663"/>
          </a:xfrm>
          <a:prstGeom prst="rect">
            <a:avLst/>
          </a:prstGeom>
        </p:spPr>
        <p:txBody>
          <a:bodyPr wrap="square">
            <a:spAutoFit/>
          </a:bodyPr>
          <a:lstStyle/>
          <a:p>
            <a:pPr algn="ctr"/>
            <a:r>
              <a:rPr lang="es-CO" sz="6000" b="1" dirty="0">
                <a:solidFill>
                  <a:prstClr val="white"/>
                </a:solidFill>
                <a:ea typeface="+mj-ea"/>
                <a:cs typeface="+mj-cs"/>
              </a:rPr>
              <a:t>WELCOME TO ENGLISH CLASS</a:t>
            </a:r>
            <a:endParaRPr lang="es-CO" dirty="0"/>
          </a:p>
        </p:txBody>
      </p:sp>
    </p:spTree>
    <p:extLst>
      <p:ext uri="{BB962C8B-B14F-4D97-AF65-F5344CB8AC3E}">
        <p14:creationId xmlns:p14="http://schemas.microsoft.com/office/powerpoint/2010/main" val="1393936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3C4A7676-2309-4361-ADCA-6FB3D0D0790D}"/>
              </a:ext>
            </a:extLst>
          </p:cNvPr>
          <p:cNvSpPr txBox="1">
            <a:spLocks/>
          </p:cNvSpPr>
          <p:nvPr/>
        </p:nvSpPr>
        <p:spPr>
          <a:xfrm>
            <a:off x="2408349" y="106532"/>
            <a:ext cx="7572778" cy="6747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15000"/>
              </a:lnSpc>
              <a:spcAft>
                <a:spcPts val="1000"/>
              </a:spcAft>
            </a:pPr>
            <a:r>
              <a:rPr lang="en-US" sz="3200" dirty="0">
                <a:solidFill>
                  <a:schemeClr val="bg1"/>
                </a:solidFill>
                <a:latin typeface="Calibri" panose="020F0502020204030204" pitchFamily="34" charset="0"/>
                <a:ea typeface="Calibri" panose="020F0502020204030204" pitchFamily="34" charset="0"/>
                <a:cs typeface="Times New Roman" panose="02020603050405020304" pitchFamily="18" charset="0"/>
              </a:rPr>
              <a:t> Classical algorithms: searching and sorting.</a:t>
            </a:r>
            <a:endParaRPr lang="es-CO" sz="3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Imagen 8"/>
          <p:cNvPicPr>
            <a:picLocks noChangeAspect="1"/>
          </p:cNvPicPr>
          <p:nvPr/>
        </p:nvPicPr>
        <p:blipFill>
          <a:blip r:embed="rId2"/>
          <a:stretch>
            <a:fillRect/>
          </a:stretch>
        </p:blipFill>
        <p:spPr>
          <a:xfrm>
            <a:off x="1244357" y="1452408"/>
            <a:ext cx="10156252" cy="4458995"/>
          </a:xfrm>
          <a:prstGeom prst="rect">
            <a:avLst/>
          </a:prstGeom>
        </p:spPr>
      </p:pic>
    </p:spTree>
    <p:extLst>
      <p:ext uri="{BB962C8B-B14F-4D97-AF65-F5344CB8AC3E}">
        <p14:creationId xmlns:p14="http://schemas.microsoft.com/office/powerpoint/2010/main" val="1601870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CD314CB2-C7C3-4DCF-93D7-42F97E9DE0F1}"/>
              </a:ext>
            </a:extLst>
          </p:cNvPr>
          <p:cNvSpPr txBox="1">
            <a:spLocks/>
          </p:cNvSpPr>
          <p:nvPr/>
        </p:nvSpPr>
        <p:spPr>
          <a:xfrm>
            <a:off x="3440837" y="106532"/>
            <a:ext cx="5462726" cy="67470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O" dirty="0">
              <a:solidFill>
                <a:schemeClr val="bg1"/>
              </a:solidFill>
              <a:latin typeface="+mn-lt"/>
            </a:endParaRPr>
          </a:p>
        </p:txBody>
      </p:sp>
      <p:pic>
        <p:nvPicPr>
          <p:cNvPr id="9" name="Imagen 8">
            <a:extLst>
              <a:ext uri="{FF2B5EF4-FFF2-40B4-BE49-F238E27FC236}">
                <a16:creationId xmlns:a16="http://schemas.microsoft.com/office/drawing/2014/main" id="{2E118A6B-56CC-4B46-89EE-BAB8135A81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4192" y="5105097"/>
            <a:ext cx="1226795" cy="807431"/>
          </a:xfrm>
          <a:prstGeom prst="rect">
            <a:avLst/>
          </a:prstGeom>
        </p:spPr>
      </p:pic>
      <p:pic>
        <p:nvPicPr>
          <p:cNvPr id="20" name="Imagen 19">
            <a:extLst>
              <a:ext uri="{FF2B5EF4-FFF2-40B4-BE49-F238E27FC236}">
                <a16:creationId xmlns:a16="http://schemas.microsoft.com/office/drawing/2014/main" id="{A47BE8C9-0048-4039-92F1-FF1CCECA47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687498" y="2538197"/>
            <a:ext cx="1467425" cy="58697"/>
          </a:xfrm>
          <a:prstGeom prst="rect">
            <a:avLst/>
          </a:prstGeom>
        </p:spPr>
      </p:pic>
      <p:sp>
        <p:nvSpPr>
          <p:cNvPr id="2" name="Rectángulo 1"/>
          <p:cNvSpPr/>
          <p:nvPr/>
        </p:nvSpPr>
        <p:spPr>
          <a:xfrm>
            <a:off x="5185001" y="32760"/>
            <a:ext cx="1678473" cy="769441"/>
          </a:xfrm>
          <a:prstGeom prst="rect">
            <a:avLst/>
          </a:prstGeom>
        </p:spPr>
        <p:txBody>
          <a:bodyPr wrap="none">
            <a:spAutoFit/>
          </a:bodyPr>
          <a:lstStyle/>
          <a:p>
            <a:pPr lvl="0" algn="ctr"/>
            <a:r>
              <a:rPr lang="es-CO" sz="4400" b="1" dirty="0">
                <a:solidFill>
                  <a:prstClr val="white"/>
                </a:solidFill>
                <a:latin typeface="Calabri"/>
              </a:rPr>
              <a:t>DATE</a:t>
            </a:r>
          </a:p>
        </p:txBody>
      </p:sp>
      <p:sp>
        <p:nvSpPr>
          <p:cNvPr id="3" name="Rectángulo 2"/>
          <p:cNvSpPr/>
          <p:nvPr/>
        </p:nvSpPr>
        <p:spPr>
          <a:xfrm>
            <a:off x="829822" y="1922939"/>
            <a:ext cx="2119439" cy="769441"/>
          </a:xfrm>
          <a:prstGeom prst="rect">
            <a:avLst/>
          </a:prstGeom>
        </p:spPr>
        <p:txBody>
          <a:bodyPr wrap="square">
            <a:spAutoFit/>
          </a:bodyPr>
          <a:lstStyle/>
          <a:p>
            <a:pPr lvl="0"/>
            <a:r>
              <a:rPr lang="es-CO" sz="4400" b="1" dirty="0">
                <a:solidFill>
                  <a:srgbClr val="4472C4"/>
                </a:solidFill>
                <a:latin typeface="Calabri"/>
              </a:rPr>
              <a:t>DATE</a:t>
            </a:r>
          </a:p>
        </p:txBody>
      </p:sp>
      <p:sp>
        <p:nvSpPr>
          <p:cNvPr id="5" name="Rectángulo 4"/>
          <p:cNvSpPr/>
          <p:nvPr/>
        </p:nvSpPr>
        <p:spPr>
          <a:xfrm>
            <a:off x="562747" y="3293321"/>
            <a:ext cx="6096000" cy="1176219"/>
          </a:xfrm>
          <a:prstGeom prst="rect">
            <a:avLst/>
          </a:prstGeom>
        </p:spPr>
        <p:txBody>
          <a:bodyPr>
            <a:spAutoFit/>
          </a:bodyPr>
          <a:lstStyle/>
          <a:p>
            <a:pPr>
              <a:lnSpc>
                <a:spcPct val="115000"/>
              </a:lnSpc>
              <a:spcAft>
                <a:spcPts val="1000"/>
              </a:spcAft>
            </a:pPr>
            <a:r>
              <a:rPr lang="en-US" b="1" dirty="0">
                <a:latin typeface="Calibri" panose="020F0502020204030204" pitchFamily="34" charset="0"/>
                <a:ea typeface="Calibri" panose="020F0502020204030204" pitchFamily="34" charset="0"/>
                <a:cs typeface="Times New Roman" panose="02020603050405020304" pitchFamily="18" charset="0"/>
              </a:rPr>
              <a:t>Objective : </a:t>
            </a:r>
          </a:p>
          <a:p>
            <a:pPr>
              <a:lnSpc>
                <a:spcPct val="115000"/>
              </a:lnSpc>
              <a:spcAft>
                <a:spcPts val="1000"/>
              </a:spcAft>
            </a:pPr>
            <a:r>
              <a:rPr lang="en-US" dirty="0">
                <a:latin typeface="Calibri" panose="020F0502020204030204" pitchFamily="34" charset="0"/>
                <a:ea typeface="Calibri" panose="020F0502020204030204" pitchFamily="34" charset="0"/>
                <a:cs typeface="Times New Roman" panose="02020603050405020304" pitchFamily="18" charset="0"/>
              </a:rPr>
              <a:t>Students will be able to </a:t>
            </a:r>
            <a:r>
              <a:rPr lang="en-US" dirty="0">
                <a:solidFill>
                  <a:srgbClr val="943634"/>
                </a:solidFill>
                <a:latin typeface="Calibri" panose="020F0502020204030204" pitchFamily="34" charset="0"/>
                <a:ea typeface="Calibri" panose="020F0502020204030204" pitchFamily="34" charset="0"/>
                <a:cs typeface="Times New Roman" panose="02020603050405020304" pitchFamily="18" charset="0"/>
              </a:rPr>
              <a:t>categorize </a:t>
            </a:r>
            <a:r>
              <a:rPr lang="en-US" dirty="0">
                <a:latin typeface="Calibri" panose="020F0502020204030204" pitchFamily="34" charset="0"/>
                <a:ea typeface="Calibri" panose="020F0502020204030204" pitchFamily="34" charset="0"/>
                <a:cs typeface="Times New Roman" panose="02020603050405020304" pitchFamily="18" charset="0"/>
              </a:rPr>
              <a:t>real-life situations into different types of algorithms (such as Searching and Sorting). </a:t>
            </a:r>
            <a:endParaRPr lang="es-CO"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p:cNvPicPr>
            <a:picLocks noChangeAspect="1"/>
          </p:cNvPicPr>
          <p:nvPr/>
        </p:nvPicPr>
        <p:blipFill>
          <a:blip r:embed="rId4"/>
          <a:stretch>
            <a:fillRect/>
          </a:stretch>
        </p:blipFill>
        <p:spPr>
          <a:xfrm>
            <a:off x="8167206" y="1861764"/>
            <a:ext cx="3353091" cy="3987130"/>
          </a:xfrm>
          <a:prstGeom prst="rect">
            <a:avLst/>
          </a:prstGeom>
        </p:spPr>
      </p:pic>
    </p:spTree>
    <p:extLst>
      <p:ext uri="{BB962C8B-B14F-4D97-AF65-F5344CB8AC3E}">
        <p14:creationId xmlns:p14="http://schemas.microsoft.com/office/powerpoint/2010/main" val="585319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49201402-46F3-46D0-8A66-5D49F15389E8}"/>
              </a:ext>
            </a:extLst>
          </p:cNvPr>
          <p:cNvSpPr txBox="1">
            <a:spLocks/>
          </p:cNvSpPr>
          <p:nvPr/>
        </p:nvSpPr>
        <p:spPr>
          <a:xfrm>
            <a:off x="3440837" y="106532"/>
            <a:ext cx="5462726" cy="67470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O" dirty="0">
              <a:solidFill>
                <a:schemeClr val="bg1"/>
              </a:solidFill>
              <a:latin typeface="+mn-lt"/>
            </a:endParaRPr>
          </a:p>
        </p:txBody>
      </p:sp>
      <p:sp>
        <p:nvSpPr>
          <p:cNvPr id="2" name="Rectángulo 1"/>
          <p:cNvSpPr/>
          <p:nvPr/>
        </p:nvSpPr>
        <p:spPr>
          <a:xfrm>
            <a:off x="4887955" y="11794"/>
            <a:ext cx="2210029" cy="769441"/>
          </a:xfrm>
          <a:prstGeom prst="rect">
            <a:avLst/>
          </a:prstGeom>
        </p:spPr>
        <p:txBody>
          <a:bodyPr wrap="none">
            <a:spAutoFit/>
          </a:bodyPr>
          <a:lstStyle/>
          <a:p>
            <a:pPr lvl="0" algn="ctr"/>
            <a:r>
              <a:rPr lang="es-CO" sz="4400" b="1" dirty="0">
                <a:solidFill>
                  <a:prstClr val="white"/>
                </a:solidFill>
              </a:rPr>
              <a:t>AGENDA</a:t>
            </a:r>
          </a:p>
        </p:txBody>
      </p:sp>
      <p:sp>
        <p:nvSpPr>
          <p:cNvPr id="5" name="CuadroTexto 4">
            <a:extLst>
              <a:ext uri="{FF2B5EF4-FFF2-40B4-BE49-F238E27FC236}">
                <a16:creationId xmlns:a16="http://schemas.microsoft.com/office/drawing/2014/main" id="{FB81BF48-7718-4D9E-918B-3E6395FFDF83}"/>
              </a:ext>
            </a:extLst>
          </p:cNvPr>
          <p:cNvSpPr txBox="1"/>
          <p:nvPr/>
        </p:nvSpPr>
        <p:spPr>
          <a:xfrm>
            <a:off x="533738" y="1841548"/>
            <a:ext cx="6073124" cy="3863109"/>
          </a:xfrm>
          <a:prstGeom prst="rect">
            <a:avLst/>
          </a:prstGeom>
          <a:noFill/>
        </p:spPr>
        <p:txBody>
          <a:bodyPr wrap="square">
            <a:spAutoFit/>
          </a:bodyPr>
          <a:lstStyle/>
          <a:p>
            <a:pPr lvl="0"/>
            <a:r>
              <a:rPr lang="en-US" b="1" dirty="0">
                <a:solidFill>
                  <a:srgbClr val="FF0066"/>
                </a:solidFill>
                <a:ea typeface="Garamond"/>
                <a:cs typeface="Garamond"/>
                <a:sym typeface="Garamond"/>
              </a:rPr>
              <a:t>WARM UP:</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dirty="0">
                <a:latin typeface="Calibri" panose="020F0502020204030204" pitchFamily="34" charset="0"/>
                <a:ea typeface="Calibri" panose="020F0502020204030204" pitchFamily="34" charset="0"/>
                <a:cs typeface="Times New Roman" panose="02020603050405020304" pitchFamily="18" charset="0"/>
              </a:rPr>
              <a:t>Classical algorithms: searching and sorting.</a:t>
            </a:r>
            <a:endParaRPr lang="en-US" dirty="0">
              <a:solidFill>
                <a:schemeClr val="dk1"/>
              </a:solidFill>
              <a:ea typeface="Garamond"/>
              <a:cs typeface="Garamond"/>
              <a:sym typeface="Garamond"/>
            </a:endParaRPr>
          </a:p>
          <a:p>
            <a:pPr lvl="0"/>
            <a:r>
              <a:rPr lang="en-US" b="1" dirty="0">
                <a:solidFill>
                  <a:srgbClr val="FF0066"/>
                </a:solidFill>
                <a:ea typeface="Garamond"/>
                <a:cs typeface="Garamond"/>
                <a:sym typeface="Garamond"/>
              </a:rPr>
              <a:t>CLASS ACTIVITY:</a:t>
            </a:r>
          </a:p>
          <a:p>
            <a:pPr lvl="0"/>
            <a:endParaRPr lang="en-US" dirty="0">
              <a:solidFill>
                <a:srgbClr val="FF0066"/>
              </a:solidFill>
            </a:endParaRPr>
          </a:p>
          <a:p>
            <a:pPr marL="285750" lvl="0" indent="-285750">
              <a:buFont typeface="Arial" pitchFamily="34" charset="0"/>
              <a:buChar char="•"/>
            </a:pPr>
            <a:r>
              <a:rPr lang="en-US" dirty="0">
                <a:solidFill>
                  <a:schemeClr val="dk1"/>
                </a:solidFill>
                <a:ea typeface="Garamond"/>
                <a:cs typeface="Garamond"/>
                <a:sym typeface="Garamond"/>
              </a:rPr>
              <a:t>New Vocabulary</a:t>
            </a:r>
          </a:p>
          <a:p>
            <a:pPr marL="285750" lvl="0" indent="-285750">
              <a:buFont typeface="Arial" pitchFamily="34" charset="0"/>
              <a:buChar char="•"/>
            </a:pPr>
            <a:r>
              <a:rPr lang="en-US" dirty="0">
                <a:solidFill>
                  <a:schemeClr val="dk1"/>
                </a:solidFill>
                <a:ea typeface="Garamond"/>
                <a:cs typeface="Garamond"/>
                <a:sym typeface="Garamond"/>
              </a:rPr>
              <a:t>Reading Strategy: </a:t>
            </a:r>
            <a:r>
              <a:rPr lang="en-US" dirty="0">
                <a:latin typeface="Calibri" panose="020F0502020204030204" pitchFamily="34" charset="0"/>
                <a:ea typeface="Calibri" panose="020F0502020204030204" pitchFamily="34" charset="0"/>
                <a:cs typeface="Times New Roman" panose="02020603050405020304" pitchFamily="18" charset="0"/>
              </a:rPr>
              <a:t>Rereading</a:t>
            </a:r>
            <a:endParaRPr lang="en-US" dirty="0">
              <a:solidFill>
                <a:schemeClr val="dk1"/>
              </a:solidFill>
              <a:ea typeface="Calibri" panose="020F0502020204030204" pitchFamily="34" charset="0"/>
              <a:cs typeface="Times New Roman" panose="02020603050405020304" pitchFamily="18" charset="0"/>
              <a:sym typeface="Garamond"/>
            </a:endParaRPr>
          </a:p>
          <a:p>
            <a:pPr marL="285750" lvl="0" indent="-285750">
              <a:buFont typeface="Arial" pitchFamily="34" charset="0"/>
              <a:buChar char="•"/>
            </a:pPr>
            <a:r>
              <a:rPr lang="en-US" dirty="0">
                <a:solidFill>
                  <a:schemeClr val="dk1"/>
                </a:solidFill>
                <a:ea typeface="Garamond"/>
                <a:cs typeface="Garamond"/>
                <a:sym typeface="Garamond"/>
              </a:rPr>
              <a:t>Reading: </a:t>
            </a:r>
            <a:r>
              <a:rPr lang="es-CO" dirty="0">
                <a:latin typeface="Calibri" panose="020F0502020204030204" pitchFamily="34" charset="0"/>
                <a:ea typeface="Calibri" panose="020F0502020204030204" pitchFamily="34" charset="0"/>
                <a:cs typeface="Times New Roman" panose="02020603050405020304" pitchFamily="18" charset="0"/>
              </a:rPr>
              <a:t>Top Algorithms You Really Need To Know</a:t>
            </a:r>
          </a:p>
          <a:p>
            <a:pPr lvl="0"/>
            <a:endParaRPr lang="en-US" b="1" dirty="0">
              <a:solidFill>
                <a:schemeClr val="dk1"/>
              </a:solidFill>
              <a:ea typeface="Garamond"/>
              <a:cs typeface="Garamond"/>
              <a:sym typeface="Garamond"/>
            </a:endParaRPr>
          </a:p>
          <a:p>
            <a:pPr marL="285750" lvl="0" indent="-285750">
              <a:buFont typeface="Arial" pitchFamily="34" charset="0"/>
              <a:buChar char="•"/>
            </a:pPr>
            <a:r>
              <a:rPr lang="en-US" b="1" dirty="0">
                <a:solidFill>
                  <a:srgbClr val="FF0066"/>
                </a:solidFill>
                <a:ea typeface="Garamond"/>
                <a:cs typeface="Garamond"/>
                <a:sym typeface="Garamond"/>
              </a:rPr>
              <a:t>Wrap- Up:</a:t>
            </a:r>
          </a:p>
          <a:p>
            <a:pPr marL="285750" lvl="0" indent="-285750">
              <a:buFont typeface="Arial" pitchFamily="34" charset="0"/>
              <a:buChar char="•"/>
            </a:pPr>
            <a:r>
              <a:rPr lang="es-CO" dirty="0">
                <a:latin typeface="Calibri" panose="020F0502020204030204" pitchFamily="34" charset="0"/>
                <a:ea typeface="Calibri" panose="020F0502020204030204" pitchFamily="34" charset="0"/>
                <a:cs typeface="Times New Roman" panose="02020603050405020304" pitchFamily="18" charset="0"/>
              </a:rPr>
              <a:t>Read the following </a:t>
            </a:r>
            <a:r>
              <a:rPr lang="es-CO" dirty="0" err="1">
                <a:latin typeface="Calibri" panose="020F0502020204030204" pitchFamily="34" charset="0"/>
                <a:ea typeface="Calibri" panose="020F0502020204030204" pitchFamily="34" charset="0"/>
                <a:cs typeface="Times New Roman" panose="02020603050405020304" pitchFamily="18" charset="0"/>
              </a:rPr>
              <a:t>situations</a:t>
            </a:r>
            <a:r>
              <a:rPr lang="es-CO" dirty="0">
                <a:latin typeface="Calibri" panose="020F0502020204030204" pitchFamily="34" charset="0"/>
                <a:ea typeface="Calibri" panose="020F0502020204030204" pitchFamily="34" charset="0"/>
                <a:cs typeface="Times New Roman" panose="02020603050405020304" pitchFamily="18" charset="0"/>
              </a:rPr>
              <a:t> and figure </a:t>
            </a:r>
            <a:r>
              <a:rPr lang="es-CO" dirty="0" err="1">
                <a:latin typeface="Calibri" panose="020F0502020204030204" pitchFamily="34" charset="0"/>
                <a:ea typeface="Calibri" panose="020F0502020204030204" pitchFamily="34" charset="0"/>
                <a:cs typeface="Times New Roman" panose="02020603050405020304" pitchFamily="18" charset="0"/>
              </a:rPr>
              <a:t>out</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which</a:t>
            </a:r>
            <a:r>
              <a:rPr lang="es-CO" dirty="0">
                <a:latin typeface="Calibri" panose="020F0502020204030204" pitchFamily="34" charset="0"/>
                <a:ea typeface="Calibri" panose="020F0502020204030204" pitchFamily="34" charset="0"/>
                <a:cs typeface="Times New Roman" panose="02020603050405020304" pitchFamily="18" charset="0"/>
              </a:rPr>
              <a:t> of the </a:t>
            </a:r>
            <a:r>
              <a:rPr lang="es-CO" dirty="0" err="1">
                <a:latin typeface="Calibri" panose="020F0502020204030204" pitchFamily="34" charset="0"/>
                <a:ea typeface="Calibri" panose="020F0502020204030204" pitchFamily="34" charset="0"/>
                <a:cs typeface="Times New Roman" panose="02020603050405020304" pitchFamily="18" charset="0"/>
              </a:rPr>
              <a:t>three</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algorithms</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you</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have</a:t>
            </a:r>
            <a:r>
              <a:rPr lang="es-CO" dirty="0">
                <a:latin typeface="Calibri" panose="020F0502020204030204" pitchFamily="34" charset="0"/>
                <a:ea typeface="Calibri" panose="020F0502020204030204" pitchFamily="34" charset="0"/>
                <a:cs typeface="Times New Roman" panose="02020603050405020304" pitchFamily="18" charset="0"/>
              </a:rPr>
              <a:t> to use in </a:t>
            </a:r>
            <a:r>
              <a:rPr lang="es-CO" dirty="0" err="1">
                <a:latin typeface="Calibri" panose="020F0502020204030204" pitchFamily="34" charset="0"/>
                <a:ea typeface="Calibri" panose="020F0502020204030204" pitchFamily="34" charset="0"/>
                <a:cs typeface="Times New Roman" panose="02020603050405020304" pitchFamily="18" charset="0"/>
              </a:rPr>
              <a:t>each</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situation</a:t>
            </a:r>
            <a:r>
              <a:rPr lang="es-CO" dirty="0">
                <a:latin typeface="Calibri" panose="020F0502020204030204" pitchFamily="34" charset="0"/>
                <a:ea typeface="Calibri" panose="020F0502020204030204" pitchFamily="34" charset="0"/>
                <a:cs typeface="Times New Roman" panose="02020603050405020304" pitchFamily="18" charset="0"/>
              </a:rPr>
              <a:t>: linear </a:t>
            </a:r>
            <a:r>
              <a:rPr lang="es-CO" dirty="0" err="1">
                <a:latin typeface="Calibri" panose="020F0502020204030204" pitchFamily="34" charset="0"/>
                <a:ea typeface="Calibri" panose="020F0502020204030204" pitchFamily="34" charset="0"/>
                <a:cs typeface="Times New Roman" panose="02020603050405020304" pitchFamily="18" charset="0"/>
              </a:rPr>
              <a:t>search</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binary</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search</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or</a:t>
            </a:r>
            <a:r>
              <a:rPr lang="es-CO" dirty="0">
                <a:latin typeface="Calibri" panose="020F0502020204030204" pitchFamily="34" charset="0"/>
                <a:ea typeface="Calibri" panose="020F0502020204030204" pitchFamily="34" charset="0"/>
                <a:cs typeface="Times New Roman" panose="02020603050405020304" pitchFamily="18" charset="0"/>
              </a:rPr>
              <a:t> </a:t>
            </a:r>
            <a:r>
              <a:rPr lang="es-CO" dirty="0" err="1">
                <a:latin typeface="Calibri" panose="020F0502020204030204" pitchFamily="34" charset="0"/>
                <a:ea typeface="Calibri" panose="020F0502020204030204" pitchFamily="34" charset="0"/>
                <a:cs typeface="Times New Roman" panose="02020603050405020304" pitchFamily="18" charset="0"/>
              </a:rPr>
              <a:t>MergeSort</a:t>
            </a:r>
            <a:r>
              <a:rPr lang="es-CO" dirty="0">
                <a:latin typeface="Calibri" panose="020F0502020204030204" pitchFamily="34" charset="0"/>
                <a:ea typeface="Calibri" panose="020F0502020204030204" pitchFamily="34" charset="0"/>
                <a:cs typeface="Times New Roman" panose="02020603050405020304" pitchFamily="18" charset="0"/>
              </a:rPr>
              <a:t>.</a:t>
            </a:r>
          </a:p>
          <a:p>
            <a:pPr marL="285750" lvl="0" indent="-285750">
              <a:buFont typeface="Arial" pitchFamily="34" charset="0"/>
              <a:buChar char="•"/>
            </a:pPr>
            <a:endParaRPr lang="en-US" b="1" dirty="0">
              <a:solidFill>
                <a:srgbClr val="FF0066"/>
              </a:solidFill>
              <a:ea typeface="Garamond"/>
              <a:cs typeface="Garamond"/>
              <a:sym typeface="Garamond"/>
            </a:endParaRPr>
          </a:p>
        </p:txBody>
      </p:sp>
      <p:pic>
        <p:nvPicPr>
          <p:cNvPr id="4" name="Imagen 3"/>
          <p:cNvPicPr>
            <a:picLocks noChangeAspect="1"/>
          </p:cNvPicPr>
          <p:nvPr/>
        </p:nvPicPr>
        <p:blipFill>
          <a:blip r:embed="rId2"/>
          <a:stretch>
            <a:fillRect/>
          </a:stretch>
        </p:blipFill>
        <p:spPr>
          <a:xfrm>
            <a:off x="7392473" y="1970720"/>
            <a:ext cx="3451537" cy="3733937"/>
          </a:xfrm>
          <a:prstGeom prst="rect">
            <a:avLst/>
          </a:prstGeom>
        </p:spPr>
      </p:pic>
    </p:spTree>
    <p:extLst>
      <p:ext uri="{BB962C8B-B14F-4D97-AF65-F5344CB8AC3E}">
        <p14:creationId xmlns:p14="http://schemas.microsoft.com/office/powerpoint/2010/main" val="17857184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0B88A0B8-F19C-4F13-B292-C69D1D852261}"/>
              </a:ext>
            </a:extLst>
          </p:cNvPr>
          <p:cNvSpPr txBox="1">
            <a:spLocks/>
          </p:cNvSpPr>
          <p:nvPr/>
        </p:nvSpPr>
        <p:spPr>
          <a:xfrm>
            <a:off x="3440837" y="106532"/>
            <a:ext cx="5462726" cy="6747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lnSpc>
                <a:spcPct val="100000"/>
              </a:lnSpc>
              <a:spcBef>
                <a:spcPts val="0"/>
              </a:spcBef>
            </a:pPr>
            <a:r>
              <a:rPr lang="es-CO" b="1" dirty="0">
                <a:solidFill>
                  <a:prstClr val="white"/>
                </a:solidFill>
                <a:latin typeface="Calibri"/>
                <a:ea typeface="+mn-ea"/>
                <a:cs typeface="+mn-cs"/>
              </a:rPr>
              <a:t>WARM-UP</a:t>
            </a:r>
          </a:p>
        </p:txBody>
      </p:sp>
      <p:sp>
        <p:nvSpPr>
          <p:cNvPr id="2" name="Rectángulo 1"/>
          <p:cNvSpPr/>
          <p:nvPr/>
        </p:nvSpPr>
        <p:spPr>
          <a:xfrm>
            <a:off x="656823" y="2112136"/>
            <a:ext cx="9517487" cy="3063916"/>
          </a:xfrm>
          <a:prstGeom prst="rect">
            <a:avLst/>
          </a:prstGeom>
        </p:spPr>
        <p:txBody>
          <a:bodyPr wrap="square">
            <a:spAutoFit/>
          </a:bodyPr>
          <a:lstStyle/>
          <a:p>
            <a:pPr>
              <a:lnSpc>
                <a:spcPct val="115000"/>
              </a:lnSpc>
              <a:spcAft>
                <a:spcPts val="1000"/>
              </a:spcAft>
            </a:pPr>
            <a:r>
              <a:rPr lang="es-CO" b="1" dirty="0">
                <a:latin typeface="Calibri" panose="020F0502020204030204" pitchFamily="34" charset="0"/>
                <a:ea typeface="Calibri" panose="020F0502020204030204" pitchFamily="34" charset="0"/>
                <a:cs typeface="Times New Roman" panose="02020603050405020304" pitchFamily="18" charset="0"/>
              </a:rPr>
              <a:t>Do the following tasks:</a:t>
            </a:r>
          </a:p>
          <a:p>
            <a:pPr>
              <a:lnSpc>
                <a:spcPct val="115000"/>
              </a:lnSpc>
              <a:spcAft>
                <a:spcPts val="1000"/>
              </a:spcAft>
            </a:pPr>
            <a:r>
              <a:rPr lang="es-CO" dirty="0">
                <a:latin typeface="Calibri" panose="020F0502020204030204" pitchFamily="34" charset="0"/>
                <a:ea typeface="Calibri" panose="020F0502020204030204" pitchFamily="34" charset="0"/>
                <a:cs typeface="Times New Roman" panose="02020603050405020304" pitchFamily="18" charset="0"/>
              </a:rPr>
              <a:t> </a:t>
            </a:r>
          </a:p>
          <a:p>
            <a:pPr marL="342900" lvl="0" indent="-342900">
              <a:lnSpc>
                <a:spcPct val="107000"/>
              </a:lnSpc>
              <a:spcAft>
                <a:spcPts val="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Order these countries from the smallest to the biggest:</a:t>
            </a:r>
            <a:br>
              <a:rPr lang="en-US" dirty="0">
                <a:latin typeface="Calibri" panose="020F0502020204030204" pitchFamily="34" charset="0"/>
                <a:ea typeface="Calibri" panose="020F0502020204030204" pitchFamily="34" charset="0"/>
                <a:cs typeface="Times New Roman" panose="02020603050405020304" pitchFamily="18" charset="0"/>
              </a:rPr>
            </a:br>
            <a:r>
              <a:rPr lang="en-US" dirty="0">
                <a:latin typeface="Calibri" panose="020F0502020204030204" pitchFamily="34" charset="0"/>
                <a:ea typeface="Calibri" panose="020F0502020204030204" pitchFamily="34" charset="0"/>
                <a:cs typeface="Times New Roman" panose="02020603050405020304" pitchFamily="18" charset="0"/>
              </a:rPr>
              <a:t>Colombia    Vatican     Russia      India</a:t>
            </a:r>
            <a:endParaRPr lang="es-CO"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Order these subjects alphabetically:</a:t>
            </a:r>
            <a:br>
              <a:rPr lang="en-US" dirty="0">
                <a:latin typeface="Calibri" panose="020F0502020204030204" pitchFamily="34" charset="0"/>
                <a:ea typeface="Calibri" panose="020F0502020204030204" pitchFamily="34" charset="0"/>
                <a:cs typeface="Times New Roman" panose="02020603050405020304" pitchFamily="18" charset="0"/>
              </a:rPr>
            </a:br>
            <a:r>
              <a:rPr lang="en-US" dirty="0">
                <a:latin typeface="Calibri" panose="020F0502020204030204" pitchFamily="34" charset="0"/>
                <a:ea typeface="Calibri" panose="020F0502020204030204" pitchFamily="34" charset="0"/>
                <a:cs typeface="Times New Roman" panose="02020603050405020304" pitchFamily="18" charset="0"/>
              </a:rPr>
              <a:t>Mathematics      Physics      Biology      Spanish</a:t>
            </a:r>
            <a:endParaRPr lang="es-CO"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Find the action movie in this list:</a:t>
            </a:r>
            <a:br>
              <a:rPr lang="en-US" dirty="0">
                <a:latin typeface="Calibri" panose="020F0502020204030204" pitchFamily="34" charset="0"/>
                <a:ea typeface="Calibri" panose="020F0502020204030204" pitchFamily="34" charset="0"/>
                <a:cs typeface="Times New Roman" panose="02020603050405020304" pitchFamily="18" charset="0"/>
              </a:rPr>
            </a:br>
            <a:r>
              <a:rPr lang="en-US" dirty="0">
                <a:latin typeface="Calibri" panose="020F0502020204030204" pitchFamily="34" charset="0"/>
                <a:ea typeface="Calibri" panose="020F0502020204030204" pitchFamily="34" charset="0"/>
                <a:cs typeface="Times New Roman" panose="02020603050405020304" pitchFamily="18" charset="0"/>
              </a:rPr>
              <a:t>Titanic     Conjuring     ET     Transformers     </a:t>
            </a:r>
            <a:endParaRPr lang="es-CO"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s-CO" dirty="0">
                <a:latin typeface="Calibri" panose="020F0502020204030204" pitchFamily="34" charset="0"/>
                <a:ea typeface="Calibri" panose="020F0502020204030204" pitchFamily="34" charset="0"/>
                <a:cs typeface="Times New Roman" panose="02020603050405020304" pitchFamily="18" charset="0"/>
              </a:rPr>
              <a:t> </a:t>
            </a:r>
            <a:endParaRPr lang="es-CO"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Imagen 2"/>
          <p:cNvPicPr>
            <a:picLocks noChangeAspect="1"/>
          </p:cNvPicPr>
          <p:nvPr/>
        </p:nvPicPr>
        <p:blipFill>
          <a:blip r:embed="rId2"/>
          <a:stretch>
            <a:fillRect/>
          </a:stretch>
        </p:blipFill>
        <p:spPr>
          <a:xfrm>
            <a:off x="7287326" y="1863867"/>
            <a:ext cx="4237087" cy="4109060"/>
          </a:xfrm>
          <a:prstGeom prst="rect">
            <a:avLst/>
          </a:prstGeom>
        </p:spPr>
      </p:pic>
    </p:spTree>
    <p:extLst>
      <p:ext uri="{BB962C8B-B14F-4D97-AF65-F5344CB8AC3E}">
        <p14:creationId xmlns:p14="http://schemas.microsoft.com/office/powerpoint/2010/main" val="3310235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0B88A0B8-F19C-4F13-B292-C69D1D852261}"/>
              </a:ext>
            </a:extLst>
          </p:cNvPr>
          <p:cNvSpPr txBox="1">
            <a:spLocks/>
          </p:cNvSpPr>
          <p:nvPr/>
        </p:nvSpPr>
        <p:spPr>
          <a:xfrm>
            <a:off x="3466595" y="-30766"/>
            <a:ext cx="5462726" cy="67470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O" dirty="0">
              <a:solidFill>
                <a:schemeClr val="bg1"/>
              </a:solidFill>
            </a:endParaRPr>
          </a:p>
        </p:txBody>
      </p:sp>
      <p:sp>
        <p:nvSpPr>
          <p:cNvPr id="7" name="Subtítulo 2">
            <a:extLst>
              <a:ext uri="{FF2B5EF4-FFF2-40B4-BE49-F238E27FC236}">
                <a16:creationId xmlns:a16="http://schemas.microsoft.com/office/drawing/2014/main" id="{94BF82D3-027D-444A-ADEB-30D081A95355}"/>
              </a:ext>
            </a:extLst>
          </p:cNvPr>
          <p:cNvSpPr txBox="1">
            <a:spLocks/>
          </p:cNvSpPr>
          <p:nvPr/>
        </p:nvSpPr>
        <p:spPr>
          <a:xfrm>
            <a:off x="1524000" y="2059618"/>
            <a:ext cx="9144000" cy="39949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s-CO" sz="2400" dirty="0"/>
          </a:p>
        </p:txBody>
      </p:sp>
      <p:sp>
        <p:nvSpPr>
          <p:cNvPr id="3" name="Rectángulo 2"/>
          <p:cNvSpPr/>
          <p:nvPr/>
        </p:nvSpPr>
        <p:spPr>
          <a:xfrm>
            <a:off x="4399381" y="49008"/>
            <a:ext cx="3393237" cy="769441"/>
          </a:xfrm>
          <a:prstGeom prst="rect">
            <a:avLst/>
          </a:prstGeom>
        </p:spPr>
        <p:txBody>
          <a:bodyPr wrap="none">
            <a:spAutoFit/>
          </a:bodyPr>
          <a:lstStyle/>
          <a:p>
            <a:pPr lvl="0" algn="ctr"/>
            <a:r>
              <a:rPr lang="es-CO" sz="4400" b="1" dirty="0">
                <a:solidFill>
                  <a:prstClr val="white"/>
                </a:solidFill>
              </a:rPr>
              <a:t>VOCABULARY</a:t>
            </a:r>
          </a:p>
        </p:txBody>
      </p:sp>
      <p:pic>
        <p:nvPicPr>
          <p:cNvPr id="4" name="Imagen 3"/>
          <p:cNvPicPr>
            <a:picLocks noChangeAspect="1"/>
          </p:cNvPicPr>
          <p:nvPr/>
        </p:nvPicPr>
        <p:blipFill>
          <a:blip r:embed="rId2"/>
          <a:stretch>
            <a:fillRect/>
          </a:stretch>
        </p:blipFill>
        <p:spPr>
          <a:xfrm>
            <a:off x="1292708" y="1885106"/>
            <a:ext cx="3682303" cy="3889585"/>
          </a:xfrm>
          <a:prstGeom prst="rect">
            <a:avLst/>
          </a:prstGeom>
        </p:spPr>
      </p:pic>
      <p:sp>
        <p:nvSpPr>
          <p:cNvPr id="6" name="Rectángulo 5"/>
          <p:cNvSpPr/>
          <p:nvPr/>
        </p:nvSpPr>
        <p:spPr>
          <a:xfrm>
            <a:off x="6293476" y="1831047"/>
            <a:ext cx="5001296" cy="3943644"/>
          </a:xfrm>
          <a:prstGeom prst="rect">
            <a:avLst/>
          </a:prstGeom>
        </p:spPr>
        <p:txBody>
          <a:bodyPr wrap="square">
            <a:spAutoFit/>
          </a:bodyPr>
          <a:lstStyle/>
          <a:p>
            <a:pPr>
              <a:lnSpc>
                <a:spcPct val="115000"/>
              </a:lnSpc>
              <a:spcAft>
                <a:spcPts val="1000"/>
              </a:spcAft>
            </a:pPr>
            <a:r>
              <a:rPr lang="es-CO" dirty="0" err="1">
                <a:latin typeface="Calibri" panose="020F0502020204030204" pitchFamily="34" charset="0"/>
                <a:ea typeface="Calibri" panose="020F0502020204030204" pitchFamily="34" charset="0"/>
                <a:cs typeface="Times New Roman" panose="02020603050405020304" pitchFamily="18" charset="0"/>
              </a:rPr>
              <a:t>Search</a:t>
            </a:r>
            <a:r>
              <a:rPr lang="es-CO" dirty="0">
                <a:latin typeface="Calibri" panose="020F0502020204030204" pitchFamily="34" charset="0"/>
                <a:ea typeface="Calibri" panose="020F0502020204030204" pitchFamily="34" charset="0"/>
                <a:cs typeface="Times New Roman" panose="02020603050405020304" pitchFamily="18" charset="0"/>
              </a:rPr>
              <a:t>: buscar</a:t>
            </a:r>
          </a:p>
          <a:p>
            <a:pPr>
              <a:lnSpc>
                <a:spcPct val="115000"/>
              </a:lnSpc>
              <a:spcAft>
                <a:spcPts val="1000"/>
              </a:spcAft>
            </a:pPr>
            <a:r>
              <a:rPr lang="es-CO" dirty="0" err="1">
                <a:latin typeface="Calibri" panose="020F0502020204030204" pitchFamily="34" charset="0"/>
                <a:ea typeface="Calibri" panose="020F0502020204030204" pitchFamily="34" charset="0"/>
                <a:cs typeface="Times New Roman" panose="02020603050405020304" pitchFamily="18" charset="0"/>
              </a:rPr>
              <a:t>Sort</a:t>
            </a:r>
            <a:r>
              <a:rPr lang="es-CO" dirty="0">
                <a:latin typeface="Calibri" panose="020F0502020204030204" pitchFamily="34" charset="0"/>
                <a:ea typeface="Calibri" panose="020F0502020204030204" pitchFamily="34" charset="0"/>
                <a:cs typeface="Times New Roman" panose="02020603050405020304" pitchFamily="18" charset="0"/>
              </a:rPr>
              <a:t>: ordenar</a:t>
            </a:r>
          </a:p>
          <a:p>
            <a:pPr>
              <a:lnSpc>
                <a:spcPct val="115000"/>
              </a:lnSpc>
              <a:spcAft>
                <a:spcPts val="1000"/>
              </a:spcAft>
            </a:pPr>
            <a:r>
              <a:rPr lang="es-CO" dirty="0" err="1">
                <a:latin typeface="Calibri" panose="020F0502020204030204" pitchFamily="34" charset="0"/>
                <a:ea typeface="Calibri" panose="020F0502020204030204" pitchFamily="34" charset="0"/>
                <a:cs typeface="Times New Roman" panose="02020603050405020304" pitchFamily="18" charset="0"/>
              </a:rPr>
              <a:t>each</a:t>
            </a:r>
            <a:r>
              <a:rPr lang="es-CO" dirty="0">
                <a:latin typeface="Calibri" panose="020F0502020204030204" pitchFamily="34" charset="0"/>
                <a:ea typeface="Calibri" panose="020F0502020204030204" pitchFamily="34" charset="0"/>
                <a:cs typeface="Times New Roman" panose="02020603050405020304" pitchFamily="18" charset="0"/>
              </a:rPr>
              <a:t> : cada</a:t>
            </a:r>
          </a:p>
          <a:p>
            <a:pPr>
              <a:lnSpc>
                <a:spcPct val="115000"/>
              </a:lnSpc>
              <a:spcAft>
                <a:spcPts val="1000"/>
              </a:spcAft>
            </a:pPr>
            <a:r>
              <a:rPr lang="es-CO" dirty="0" err="1">
                <a:latin typeface="Calibri" panose="020F0502020204030204" pitchFamily="34" charset="0"/>
                <a:ea typeface="Calibri" panose="020F0502020204030204" pitchFamily="34" charset="0"/>
                <a:cs typeface="Times New Roman" panose="02020603050405020304" pitchFamily="18" charset="0"/>
              </a:rPr>
              <a:t>until</a:t>
            </a:r>
            <a:r>
              <a:rPr lang="es-CO" dirty="0">
                <a:latin typeface="Calibri" panose="020F0502020204030204" pitchFamily="34" charset="0"/>
                <a:ea typeface="Calibri" panose="020F0502020204030204" pitchFamily="34" charset="0"/>
                <a:cs typeface="Times New Roman" panose="02020603050405020304" pitchFamily="18" charset="0"/>
              </a:rPr>
              <a:t> ; hasta</a:t>
            </a:r>
          </a:p>
          <a:p>
            <a:pPr>
              <a:lnSpc>
                <a:spcPct val="115000"/>
              </a:lnSpc>
              <a:spcAft>
                <a:spcPts val="1000"/>
              </a:spcAft>
            </a:pPr>
            <a:r>
              <a:rPr lang="es-CO" dirty="0">
                <a:latin typeface="Calibri" panose="020F0502020204030204" pitchFamily="34" charset="0"/>
                <a:ea typeface="Calibri" panose="020F0502020204030204" pitchFamily="34" charset="0"/>
                <a:cs typeface="Times New Roman" panose="02020603050405020304" pitchFamily="18" charset="0"/>
              </a:rPr>
              <a:t>input : entrada</a:t>
            </a:r>
          </a:p>
          <a:p>
            <a:pPr>
              <a:lnSpc>
                <a:spcPct val="115000"/>
              </a:lnSpc>
              <a:spcAft>
                <a:spcPts val="1000"/>
              </a:spcAft>
            </a:pPr>
            <a:r>
              <a:rPr lang="es-CO" dirty="0" err="1">
                <a:latin typeface="Calibri" panose="020F0502020204030204" pitchFamily="34" charset="0"/>
                <a:ea typeface="Calibri" panose="020F0502020204030204" pitchFamily="34" charset="0"/>
                <a:cs typeface="Times New Roman" panose="02020603050405020304" pitchFamily="18" charset="0"/>
              </a:rPr>
              <a:t>find</a:t>
            </a:r>
            <a:r>
              <a:rPr lang="es-CO" dirty="0">
                <a:latin typeface="Calibri" panose="020F0502020204030204" pitchFamily="34" charset="0"/>
                <a:ea typeface="Calibri" panose="020F0502020204030204" pitchFamily="34" charset="0"/>
                <a:cs typeface="Times New Roman" panose="02020603050405020304" pitchFamily="18" charset="0"/>
              </a:rPr>
              <a:t> : encontrar</a:t>
            </a:r>
          </a:p>
          <a:p>
            <a:pPr>
              <a:lnSpc>
                <a:spcPct val="115000"/>
              </a:lnSpc>
              <a:spcAft>
                <a:spcPts val="1000"/>
              </a:spcAft>
            </a:pPr>
            <a:r>
              <a:rPr lang="es-CO" dirty="0" err="1">
                <a:latin typeface="Calibri" panose="020F0502020204030204" pitchFamily="34" charset="0"/>
                <a:ea typeface="Calibri" panose="020F0502020204030204" pitchFamily="34" charset="0"/>
                <a:cs typeface="Times New Roman" panose="02020603050405020304" pitchFamily="18" charset="0"/>
              </a:rPr>
              <a:t>Ordered</a:t>
            </a:r>
            <a:r>
              <a:rPr lang="es-CO" dirty="0">
                <a:latin typeface="Calibri" panose="020F0502020204030204" pitchFamily="34" charset="0"/>
                <a:ea typeface="Calibri" panose="020F0502020204030204" pitchFamily="34" charset="0"/>
                <a:cs typeface="Times New Roman" panose="02020603050405020304" pitchFamily="18" charset="0"/>
              </a:rPr>
              <a:t>: ordenado</a:t>
            </a:r>
          </a:p>
          <a:p>
            <a:pPr>
              <a:lnSpc>
                <a:spcPct val="115000"/>
              </a:lnSpc>
              <a:spcAft>
                <a:spcPts val="1000"/>
              </a:spcAft>
            </a:pPr>
            <a:r>
              <a:rPr lang="es-CO" dirty="0" err="1">
                <a:latin typeface="Calibri" panose="020F0502020204030204" pitchFamily="34" charset="0"/>
                <a:ea typeface="Calibri" panose="020F0502020204030204" pitchFamily="34" charset="0"/>
                <a:cs typeface="Times New Roman" panose="02020603050405020304" pitchFamily="18" charset="0"/>
              </a:rPr>
              <a:t>Height</a:t>
            </a:r>
            <a:r>
              <a:rPr lang="es-CO" dirty="0">
                <a:latin typeface="Calibri" panose="020F0502020204030204" pitchFamily="34" charset="0"/>
                <a:ea typeface="Calibri" panose="020F0502020204030204" pitchFamily="34" charset="0"/>
                <a:cs typeface="Times New Roman" panose="02020603050405020304" pitchFamily="18" charset="0"/>
              </a:rPr>
              <a:t>: altura</a:t>
            </a:r>
          </a:p>
          <a:p>
            <a:r>
              <a:rPr lang="es-CO" dirty="0" err="1">
                <a:latin typeface="Calibri" panose="020F0502020204030204" pitchFamily="34" charset="0"/>
                <a:ea typeface="Calibri" panose="020F0502020204030204" pitchFamily="34" charset="0"/>
                <a:cs typeface="Times New Roman" panose="02020603050405020304" pitchFamily="18" charset="0"/>
              </a:rPr>
              <a:t>Middle</a:t>
            </a:r>
            <a:r>
              <a:rPr lang="es-CO" dirty="0">
                <a:latin typeface="Calibri" panose="020F0502020204030204" pitchFamily="34" charset="0"/>
                <a:ea typeface="Calibri" panose="020F0502020204030204" pitchFamily="34" charset="0"/>
                <a:cs typeface="Times New Roman" panose="02020603050405020304" pitchFamily="18" charset="0"/>
              </a:rPr>
              <a:t>: centro, medio</a:t>
            </a:r>
            <a:endParaRPr lang="es-CO" dirty="0"/>
          </a:p>
        </p:txBody>
      </p:sp>
    </p:spTree>
    <p:extLst>
      <p:ext uri="{BB962C8B-B14F-4D97-AF65-F5344CB8AC3E}">
        <p14:creationId xmlns:p14="http://schemas.microsoft.com/office/powerpoint/2010/main" val="1172965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a:blip r:embed="rId2"/>
          <a:stretch>
            <a:fillRect/>
          </a:stretch>
        </p:blipFill>
        <p:spPr>
          <a:xfrm>
            <a:off x="7903797" y="2214913"/>
            <a:ext cx="3718882" cy="2908044"/>
          </a:xfrm>
          <a:prstGeom prst="rect">
            <a:avLst/>
          </a:prstGeom>
        </p:spPr>
      </p:pic>
      <p:sp>
        <p:nvSpPr>
          <p:cNvPr id="6" name="Rectángulo 5"/>
          <p:cNvSpPr/>
          <p:nvPr/>
        </p:nvSpPr>
        <p:spPr>
          <a:xfrm>
            <a:off x="2920702" y="180305"/>
            <a:ext cx="6867242" cy="492122"/>
          </a:xfrm>
          <a:prstGeom prst="rect">
            <a:avLst/>
          </a:prstGeom>
        </p:spPr>
        <p:txBody>
          <a:bodyPr wrap="square">
            <a:spAutoFit/>
          </a:bodyPr>
          <a:lstStyle/>
          <a:p>
            <a:pPr algn="ctr">
              <a:lnSpc>
                <a:spcPct val="115000"/>
              </a:lnSpc>
              <a:spcAft>
                <a:spcPts val="1000"/>
              </a:spcAft>
            </a:pPr>
            <a:r>
              <a:rPr lang="en-US" sz="24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Match the </a:t>
            </a:r>
            <a:r>
              <a:rPr lang="es-CO" sz="24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vocabulary word </a:t>
            </a:r>
            <a:r>
              <a:rPr lang="en-US" sz="24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with the antonym</a:t>
            </a:r>
            <a:r>
              <a:rPr lang="es-CO" sz="24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a:t>
            </a:r>
            <a:endParaRPr lang="es-CO" sz="2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7" name="Tabla 6"/>
          <p:cNvGraphicFramePr>
            <a:graphicFrameLocks noGrp="1"/>
          </p:cNvGraphicFramePr>
          <p:nvPr>
            <p:extLst>
              <p:ext uri="{D42A27DB-BD31-4B8C-83A1-F6EECF244321}">
                <p14:modId xmlns:p14="http://schemas.microsoft.com/office/powerpoint/2010/main" val="1258022431"/>
              </p:ext>
            </p:extLst>
          </p:nvPr>
        </p:nvGraphicFramePr>
        <p:xfrm>
          <a:off x="3773509" y="2214913"/>
          <a:ext cx="3876540" cy="2370893"/>
        </p:xfrm>
        <a:graphic>
          <a:graphicData uri="http://schemas.openxmlformats.org/drawingml/2006/table">
            <a:tbl>
              <a:tblPr firstRow="1" firstCol="1" bandRow="1"/>
              <a:tblGrid>
                <a:gridCol w="1202662">
                  <a:extLst>
                    <a:ext uri="{9D8B030D-6E8A-4147-A177-3AD203B41FA5}">
                      <a16:colId xmlns:a16="http://schemas.microsoft.com/office/drawing/2014/main" val="20000"/>
                    </a:ext>
                  </a:extLst>
                </a:gridCol>
                <a:gridCol w="1401159">
                  <a:extLst>
                    <a:ext uri="{9D8B030D-6E8A-4147-A177-3AD203B41FA5}">
                      <a16:colId xmlns:a16="http://schemas.microsoft.com/office/drawing/2014/main" val="20001"/>
                    </a:ext>
                  </a:extLst>
                </a:gridCol>
                <a:gridCol w="1272719">
                  <a:extLst>
                    <a:ext uri="{9D8B030D-6E8A-4147-A177-3AD203B41FA5}">
                      <a16:colId xmlns:a16="http://schemas.microsoft.com/office/drawing/2014/main" val="20002"/>
                    </a:ext>
                  </a:extLst>
                </a:gridCol>
              </a:tblGrid>
              <a:tr h="437741">
                <a:tc>
                  <a:txBody>
                    <a:bodyPr/>
                    <a:lstStyle/>
                    <a:p>
                      <a:pPr>
                        <a:lnSpc>
                          <a:spcPct val="115000"/>
                        </a:lnSpc>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Antonym</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CO" sz="1800" b="1" dirty="0">
                          <a:effectLst/>
                          <a:latin typeface="Calibri" panose="020F0502020204030204" pitchFamily="34" charset="0"/>
                          <a:ea typeface="Calibri" panose="020F0502020204030204" pitchFamily="34" charset="0"/>
                          <a:cs typeface="Times New Roman" panose="02020603050405020304" pitchFamily="18" charset="0"/>
                        </a:rPr>
                        <a:t>Antonym</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800" b="1">
                          <a:effectLst/>
                          <a:latin typeface="Calibri" panose="020F0502020204030204" pitchFamily="34" charset="0"/>
                          <a:ea typeface="Calibri" panose="020F0502020204030204" pitchFamily="34" charset="0"/>
                          <a:cs typeface="Times New Roman" panose="02020603050405020304" pitchFamily="18" charset="0"/>
                        </a:rPr>
                        <a:t>Antonym </a:t>
                      </a:r>
                      <a:endParaRPr lang="es-CO"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21187">
                <a:tc>
                  <a:txBody>
                    <a:bodyPr/>
                    <a:lstStyle/>
                    <a:p>
                      <a:pPr>
                        <a:lnSpc>
                          <a:spcPct val="115000"/>
                        </a:lnSpc>
                        <a:spcAft>
                          <a:spcPts val="0"/>
                        </a:spcAft>
                      </a:pPr>
                      <a:r>
                        <a:rPr lang="en-US" sz="1800">
                          <a:effectLst/>
                          <a:latin typeface="Calibri" panose="020F0502020204030204" pitchFamily="34" charset="0"/>
                          <a:ea typeface="Calibri" panose="020F0502020204030204" pitchFamily="34" charset="0"/>
                          <a:cs typeface="Times New Roman" panose="02020603050405020304" pitchFamily="18" charset="0"/>
                        </a:rPr>
                        <a:t>Abandon </a:t>
                      </a:r>
                      <a:endParaRPr lang="es-CO"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disorder</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800">
                          <a:effectLst/>
                          <a:latin typeface="Calibri" panose="020F0502020204030204" pitchFamily="34" charset="0"/>
                          <a:ea typeface="Calibri" panose="020F0502020204030204" pitchFamily="34" charset="0"/>
                          <a:cs typeface="Times New Roman" panose="02020603050405020304" pitchFamily="18" charset="0"/>
                        </a:rPr>
                        <a:t>none</a:t>
                      </a:r>
                      <a:endParaRPr lang="es-CO"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57896">
                <a:tc>
                  <a:txBody>
                    <a:bodyPr/>
                    <a:lstStyle/>
                    <a:p>
                      <a:pPr>
                        <a:lnSpc>
                          <a:spcPct val="115000"/>
                        </a:lnSpc>
                        <a:spcAft>
                          <a:spcPts val="0"/>
                        </a:spcAft>
                      </a:pPr>
                      <a:r>
                        <a:rPr lang="en-US" sz="1800">
                          <a:effectLst/>
                          <a:latin typeface="Calibri" panose="020F0502020204030204" pitchFamily="34" charset="0"/>
                          <a:ea typeface="Calibri" panose="020F0502020204030204" pitchFamily="34" charset="0"/>
                          <a:cs typeface="Times New Roman" panose="02020603050405020304" pitchFamily="18" charset="0"/>
                        </a:rPr>
                        <a:t>Later  </a:t>
                      </a:r>
                      <a:endParaRPr lang="es-CO"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whole</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output</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21187">
                <a:tc>
                  <a:txBody>
                    <a:bodyPr/>
                    <a:lstStyle/>
                    <a:p>
                      <a:pPr>
                        <a:lnSpc>
                          <a:spcPct val="115000"/>
                        </a:lnSpc>
                        <a:spcAft>
                          <a:spcPts val="0"/>
                        </a:spcAft>
                      </a:pPr>
                      <a:r>
                        <a:rPr lang="en-US" sz="1800">
                          <a:effectLst/>
                          <a:latin typeface="Calibri" panose="020F0502020204030204" pitchFamily="34" charset="0"/>
                          <a:ea typeface="Calibri" panose="020F0502020204030204" pitchFamily="34" charset="0"/>
                          <a:cs typeface="Times New Roman" panose="02020603050405020304" pitchFamily="18" charset="0"/>
                        </a:rPr>
                        <a:t>lose</a:t>
                      </a:r>
                      <a:endParaRPr lang="es-CO"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800">
                          <a:effectLst/>
                          <a:latin typeface="Calibri" panose="020F0502020204030204" pitchFamily="34" charset="0"/>
                          <a:ea typeface="Calibri" panose="020F0502020204030204" pitchFamily="34" charset="0"/>
                          <a:cs typeface="Times New Roman" panose="02020603050405020304" pitchFamily="18" charset="0"/>
                        </a:rPr>
                        <a:t>disorganized</a:t>
                      </a:r>
                      <a:endParaRPr lang="es-CO"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length</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57896">
                <a:tc>
                  <a:txBody>
                    <a:bodyPr/>
                    <a:lstStyle/>
                    <a:p>
                      <a:pPr>
                        <a:lnSpc>
                          <a:spcPct val="115000"/>
                        </a:lnSpc>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57896">
                <a:tc>
                  <a:txBody>
                    <a:bodyPr/>
                    <a:lstStyle/>
                    <a:p>
                      <a:pPr>
                        <a:lnSpc>
                          <a:spcPct val="115000"/>
                        </a:lnSpc>
                        <a:spcAft>
                          <a:spcPts val="0"/>
                        </a:spcAft>
                      </a:pPr>
                      <a:r>
                        <a:rPr lang="en-US" sz="1800">
                          <a:effectLst/>
                          <a:latin typeface="Calibri" panose="020F0502020204030204" pitchFamily="34" charset="0"/>
                          <a:ea typeface="Calibri" panose="020F0502020204030204" pitchFamily="34" charset="0"/>
                          <a:cs typeface="Times New Roman" panose="02020603050405020304" pitchFamily="18" charset="0"/>
                        </a:rPr>
                        <a:t> </a:t>
                      </a:r>
                      <a:endParaRPr lang="es-CO"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s-CO"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8" name="Rectángulo 7"/>
          <p:cNvSpPr/>
          <p:nvPr/>
        </p:nvSpPr>
        <p:spPr>
          <a:xfrm>
            <a:off x="656822" y="2214913"/>
            <a:ext cx="3116687" cy="3418756"/>
          </a:xfrm>
          <a:prstGeom prst="rect">
            <a:avLst/>
          </a:prstGeom>
        </p:spPr>
        <p:txBody>
          <a:bodyPr wrap="square">
            <a:spAutoFit/>
          </a:bodyPr>
          <a:lstStyle/>
          <a:p>
            <a:pPr marL="342900" lvl="0" indent="-342900">
              <a:lnSpc>
                <a:spcPct val="107000"/>
              </a:lnSpc>
              <a:spcAft>
                <a:spcPts val="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Search……………….</a:t>
            </a:r>
            <a:endParaRPr lang="es-CO"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Sort…………………..</a:t>
            </a:r>
            <a:endParaRPr lang="es-CO"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Each…………………</a:t>
            </a:r>
            <a:endParaRPr lang="es-CO"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Until………………..</a:t>
            </a:r>
            <a:endParaRPr lang="es-CO"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Input……………….</a:t>
            </a:r>
            <a:endParaRPr lang="es-CO"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Find…………………</a:t>
            </a:r>
            <a:endParaRPr lang="es-CO"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Ordered…………………….</a:t>
            </a:r>
            <a:endParaRPr lang="es-CO"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Height………………………</a:t>
            </a:r>
            <a:endParaRPr lang="es-CO"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Middle………………………….</a:t>
            </a:r>
            <a:endParaRPr lang="es-CO"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s-CO" dirty="0">
                <a:latin typeface="Calibri" panose="020F0502020204030204" pitchFamily="34" charset="0"/>
                <a:ea typeface="Calibri" panose="020F0502020204030204" pitchFamily="34" charset="0"/>
                <a:cs typeface="Times New Roman" panose="02020603050405020304" pitchFamily="18" charset="0"/>
              </a:rPr>
              <a:t> </a:t>
            </a:r>
          </a:p>
          <a:p>
            <a:pPr>
              <a:lnSpc>
                <a:spcPct val="115000"/>
              </a:lnSpc>
              <a:spcAft>
                <a:spcPts val="1000"/>
              </a:spcAft>
            </a:pPr>
            <a:r>
              <a:rPr lang="es-CO" sz="1200" dirty="0">
                <a:latin typeface="Calibri" panose="020F0502020204030204" pitchFamily="34" charset="0"/>
                <a:ea typeface="Calibri" panose="020F0502020204030204" pitchFamily="34" charset="0"/>
                <a:cs typeface="Times New Roman" panose="02020603050405020304" pitchFamily="18" charset="0"/>
              </a:rPr>
              <a:t> </a:t>
            </a: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88593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3365004" y="0"/>
            <a:ext cx="5616538" cy="769441"/>
          </a:xfrm>
          <a:prstGeom prst="rect">
            <a:avLst/>
          </a:prstGeom>
        </p:spPr>
        <p:txBody>
          <a:bodyPr wrap="none">
            <a:spAutoFit/>
          </a:bodyPr>
          <a:lstStyle/>
          <a:p>
            <a:pPr lvl="0" algn="ctr"/>
            <a:r>
              <a:rPr lang="en-US" sz="4400" b="1" dirty="0">
                <a:solidFill>
                  <a:prstClr val="white"/>
                </a:solidFill>
                <a:ea typeface="Garamond"/>
                <a:cs typeface="Garamond"/>
                <a:sym typeface="Garamond"/>
              </a:rPr>
              <a:t>Video Reading Strategy</a:t>
            </a:r>
            <a:endParaRPr lang="es-CO" sz="4400" b="1" dirty="0">
              <a:solidFill>
                <a:prstClr val="white"/>
              </a:solidFill>
            </a:endParaRPr>
          </a:p>
        </p:txBody>
      </p:sp>
      <p:pic>
        <p:nvPicPr>
          <p:cNvPr id="6" name="Reread - strategy for comprehens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39403" y="1572832"/>
            <a:ext cx="9959662" cy="4917583"/>
          </a:xfrm>
          <a:prstGeom prst="rect">
            <a:avLst/>
          </a:prstGeom>
        </p:spPr>
      </p:pic>
      <p:sp>
        <p:nvSpPr>
          <p:cNvPr id="7" name="Rectángulo 6"/>
          <p:cNvSpPr/>
          <p:nvPr/>
        </p:nvSpPr>
        <p:spPr>
          <a:xfrm>
            <a:off x="4248036" y="986470"/>
            <a:ext cx="3129255" cy="369332"/>
          </a:xfrm>
          <a:prstGeom prst="rect">
            <a:avLst/>
          </a:prstGeom>
        </p:spPr>
        <p:txBody>
          <a:bodyPr wrap="none">
            <a:spAutoFit/>
          </a:bodyPr>
          <a:lstStyle/>
          <a:p>
            <a:r>
              <a:rPr lang="es-CO" dirty="0"/>
              <a:t>https://youtu.be/c9cpsFV9GOo</a:t>
            </a:r>
          </a:p>
        </p:txBody>
      </p:sp>
    </p:spTree>
    <p:extLst>
      <p:ext uri="{BB962C8B-B14F-4D97-AF65-F5344CB8AC3E}">
        <p14:creationId xmlns:p14="http://schemas.microsoft.com/office/powerpoint/2010/main" val="39426882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525</TotalTime>
  <Words>1200</Words>
  <Application>Microsoft Office PowerPoint</Application>
  <PresentationFormat>Panorámica</PresentationFormat>
  <Paragraphs>103</Paragraphs>
  <Slides>14</Slides>
  <Notes>1</Notes>
  <HiddenSlides>0</HiddenSlides>
  <MMClips>1</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14</vt:i4>
      </vt:variant>
    </vt:vector>
  </HeadingPairs>
  <TitlesOfParts>
    <vt:vector size="19" baseType="lpstr">
      <vt:lpstr>Arial</vt:lpstr>
      <vt:lpstr>Calabri</vt:lpstr>
      <vt:lpstr>Calibri</vt:lpstr>
      <vt:lpstr>Calibri Light</vt:lpstr>
      <vt:lpstr>Tema de Office</vt:lpstr>
      <vt:lpstr>WELCOME TO ENGLISH CLASS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sergio.101615164@ucaldas.edu.co</dc:creator>
  <cp:lastModifiedBy>CARLOS TAFUR</cp:lastModifiedBy>
  <cp:revision>24</cp:revision>
  <dcterms:created xsi:type="dcterms:W3CDTF">2021-04-09T13:53:49Z</dcterms:created>
  <dcterms:modified xsi:type="dcterms:W3CDTF">2022-05-14T15:59:16Z</dcterms:modified>
</cp:coreProperties>
</file>